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3e7ed2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3e7ed2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3e7ed2a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3e7ed2a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3e7ed2a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3e7ed2a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e7ed2a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e7ed2a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Mc. Donalds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2100" y="239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Sanav Rajeev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66" y="2986525"/>
            <a:ext cx="3177154" cy="21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75" y="3357425"/>
            <a:ext cx="2278700" cy="1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39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36375" y="213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founder of Mc. Donalds was Ray Kroc.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Kroc </a:t>
            </a:r>
            <a:r>
              <a:rPr lang="en"/>
              <a:t>officially joined Mc. Donalds in 1954.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125" y="286225"/>
            <a:ext cx="2162175" cy="18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833200" y="62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Mc. Donald’s </a:t>
            </a:r>
            <a:r>
              <a:rPr lang="en"/>
              <a:t>industry</a:t>
            </a:r>
            <a:r>
              <a:rPr lang="en"/>
              <a:t> was fast food.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400425"/>
            <a:ext cx="32086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6225" y="2111250"/>
            <a:ext cx="35853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Mc. Donalds publicly traded?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0" y="74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Mc. Donalds is publicly traded.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share is $304.34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75" y="3449725"/>
            <a:ext cx="2880500" cy="16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75" y="2019300"/>
            <a:ext cx="28805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Producing Revenue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667475" y="11298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Yes, Mc. Donalds is definitely generating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$23.2 billion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000" y="2169250"/>
            <a:ext cx="6568025" cy="5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