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3e8025a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3e8025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3e8025a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3e8025a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3e8025a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3e8025a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3e8025a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3e8025a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 Meyer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Founded by Fred G. Meyer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portland oregon in 1908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Retail</a:t>
            </a:r>
            <a:r>
              <a:rPr lang="en"/>
              <a:t>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075" y="1727100"/>
            <a:ext cx="36299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fred meyer publicly traded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400" y="2445881"/>
            <a:ext cx="2793600" cy="26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83775"/>
            <a:ext cx="3064050" cy="28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fred meyer producing revenue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23400" y="112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Revenue in 2021 $5.5 billion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674" y="1707624"/>
            <a:ext cx="3345050" cy="31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99" y="2123425"/>
            <a:ext cx="3121425" cy="294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