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2393" autoAdjust="0"/>
  </p:normalViewPr>
  <p:slideViewPr>
    <p:cSldViewPr snapToGrid="0">
      <p:cViewPr varScale="1">
        <p:scale>
          <a:sx n="66" d="100"/>
          <a:sy n="66" d="100"/>
        </p:scale>
        <p:origin x="11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Spring 2021-2022</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solidFill>
                  <a:schemeClr val="tx1">
                    <a:lumMod val="95000"/>
                    <a:lumOff val="5000"/>
                  </a:schemeClr>
                </a:solidFill>
              </a:rPr>
              <a:t>Regular Language</a:t>
            </a:r>
          </a:p>
          <a:p>
            <a:pPr lvl="1"/>
            <a:r>
              <a:rPr lang="en-US" dirty="0">
                <a:solidFill>
                  <a:schemeClr val="tx1">
                    <a:lumMod val="95000"/>
                    <a:lumOff val="5000"/>
                  </a:schemeClr>
                </a:solidFill>
              </a:rPr>
              <a:t>Problem solving applying regular operation, Union.</a:t>
            </a:r>
          </a:p>
          <a:p>
            <a:pPr lvl="1"/>
            <a:r>
              <a:rPr lang="en-US" dirty="0"/>
              <a:t>Design Issues</a:t>
            </a:r>
            <a:r>
              <a:rPr lang="en-US" dirty="0">
                <a:solidFill>
                  <a:schemeClr val="tx1">
                    <a:lumMod val="95000"/>
                    <a:lumOff val="5000"/>
                  </a:schemeClr>
                </a:solidFill>
              </a:rPr>
              <a:t>.</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A78CB6-9F18-4B90-B489-9E71AF056549}">
  <ds:schemaRefs>
    <ds:schemaRef ds:uri="http://schemas.microsoft.com/sharepoint/v3/contenttype/forms"/>
  </ds:schemaRefs>
</ds:datastoreItem>
</file>

<file path=customXml/itemProps3.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4076</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216</cp:revision>
  <dcterms:created xsi:type="dcterms:W3CDTF">2020-07-03T15:11:23Z</dcterms:created>
  <dcterms:modified xsi:type="dcterms:W3CDTF">2022-01-27T04:15:37Z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