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2021-2022</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recognizes </a:t>
            </a:r>
            <a:r>
              <a:rPr lang="en-US" altLang="en-US" sz="2200" i="1" dirty="0"/>
              <a:t>A</a:t>
            </a:r>
            <a:r>
              <a:rPr lang="en-US" altLang="en-US" sz="2200" baseline="-25000" dirty="0"/>
              <a:t>1</a:t>
            </a:r>
            <a:r>
              <a:rPr lang="en-US" altLang="en-US" sz="2200" dirty="0"/>
              <a:t>*.</a:t>
            </a:r>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spid="_x0000_s3074" name="Equation" r:id="rId3" imgW="3974760" imgH="1688760" progId="Equation.3">
                  <p:embed/>
                </p:oleObj>
              </mc:Choice>
              <mc:Fallback>
                <p:oleObj name="Equation" r:id="rId3" imgW="3974760" imgH="168876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spid="_x0000_s1026" name="Equation" r:id="rId3" imgW="3504960" imgH="1358640" progId="Equation.3">
                  <p:embed/>
                </p:oleObj>
              </mc:Choice>
              <mc:Fallback>
                <p:oleObj name="Equation" r:id="rId3" imgW="3504960" imgH="135864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spid="_x0000_s2050" name="Equation" r:id="rId3" imgW="4114800" imgH="1358640" progId="Equation.3">
                  <p:embed/>
                </p:oleObj>
              </mc:Choice>
              <mc:Fallback>
                <p:oleObj name="Equation" r:id="rId3" imgW="4114800" imgH="135864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1020</TotalTime>
  <Words>1647</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205</cp:revision>
  <dcterms:created xsi:type="dcterms:W3CDTF">2020-07-03T15:11:23Z</dcterms:created>
  <dcterms:modified xsi:type="dcterms:W3CDTF">2022-01-27T04:16:23Z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