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2021-2022</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3.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911</TotalTime>
  <Words>1701</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210</cp:revision>
  <dcterms:created xsi:type="dcterms:W3CDTF">2020-07-03T15:11:23Z</dcterms:created>
  <dcterms:modified xsi:type="dcterms:W3CDTF">2022-01-27T04:16:38Z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