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68" r:id="rId9"/>
    <p:sldId id="270" r:id="rId10"/>
    <p:sldId id="272" r:id="rId11"/>
    <p:sldId id="271" r:id="rId12"/>
    <p:sldId id="273" r:id="rId13"/>
    <p:sldId id="274"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265"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104A9-CA49-41E3-B05F-80233200B8D7}" v="1" dt="2021-01-27T13:15:39.758"/>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NDA KUMAR SHARMA" userId="S::17-35513-3@student.aiub.edu::2515b062-c855-4192-93dd-094c47f5ab0b" providerId="AD" clId="Web-{34A104A9-CA49-41E3-B05F-80233200B8D7}"/>
    <pc:docChg chg="addSld">
      <pc:chgData name="ANINDA KUMAR SHARMA" userId="S::17-35513-3@student.aiub.edu::2515b062-c855-4192-93dd-094c47f5ab0b" providerId="AD" clId="Web-{34A104A9-CA49-41E3-B05F-80233200B8D7}" dt="2021-01-27T13:15:39.758" v="0"/>
      <pc:docMkLst>
        <pc:docMk/>
      </pc:docMkLst>
      <pc:sldChg chg="new">
        <pc:chgData name="ANINDA KUMAR SHARMA" userId="S::17-35513-3@student.aiub.edu::2515b062-c855-4192-93dd-094c47f5ab0b" providerId="AD" clId="Web-{34A104A9-CA49-41E3-B05F-80233200B8D7}" dt="2021-01-27T13:15:39.758" v="0"/>
        <pc:sldMkLst>
          <pc:docMk/>
          <pc:sldMk cId="733129233" sldId="30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16:08.29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0,'2269'0,"-2246"0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21.81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0,'1437'0,"-1268"13,-4 0,1541-14,-1685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54:58.20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1 101,'0'1,"1"0,-1 0,1 0,-1 0,1 1,0-1,0 0,0 0,-1 0,1 0,0-1,0 1,0 0,0 0,0 0,1-1,-1 1,0-1,0 1,3 0,32 12,-24-9,61 19,2-4,0-4,137 12,9 2,51 0,-34-5,-83-9,292-8,-241-10,608 3,-596-14,-102 3,-36 2,89-23,-83 15,161-25,-144 25,155-7,106 18,-117 5,77-23,-4 0,715 21,-515 6,7217-3,-7314-13,6 0,2848 14,-2995-13,-34 0,453 10,-362 3,-43-26,10 0,884 27,-1128 2,-36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55:04.08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0,'2900'0,"-2548"18,-252-10,76 13,22 1,402-16,-407-7,-142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55:12.99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0 126,'85'5,"-1"3,96 22,48 6,604 10,-552-32,289 54,-411-46,36-5,300-12,-275-8,476 5,484-5,-512-61,-418 32,650-23,-574 59,418-6,-400-21,28-1,789 20,-599 7,-172-29,0 1,547 26,-589-26,23 0,1937 29,-1209-7,612 3,-1402-13,-4 1,60-1,-1 1,-172 13,369-16,56 2,-370 16,-176 2,0 2,-1 3,75 21,97 15,172 18,-381-59,0-2,57-2,-53-2,59 7,-67-1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55:20.75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53,'1'4,"0"0,0-1,0 1,0-1,0 1,1-1,0 0,0 0,0 1,0-1,0 0,0-1,1 1,-1 0,1-1,0 1,0-1,0 0,0 0,0 0,7 2,8 5,1 0,28 8,-46-17,74 24,103 20,-169-43,-1 0,1-1,-1 0,1 0,0-1,-1 0,1-1,-1 0,1 0,-1 0,0-1,0-1,0 1,0-1,9-7,24-10,-20 12,1 2,-1 0,1 2,28-4,-29 7,-1-2,-1 0,1-2,-1 0,34-16,-27 8,1 1,0 1,1 1,0 1,51-10,-60 17,0 1,-1 1,1 1,0 0,0 1,0 1,-1 1,1 1,-1 1,22 7,24 7,1-2,0-4,117 9,-87-18,-65-4,1 1,0 2,37 8,-22 0,1-2,1-2,72 1,-99-8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55:24.23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1 127,'3483'0,"-3388"-4,95-17,80-4,-213 25,-29 1,0-1,0-1,0-1,-1-2,1-1,39-12,-30 5,0 1,1 3,0 1,64-4,158 11,-109 4,-78-5,112 4,-162-1,0 1,-1 1,1 1,-1 1,41 16,-42-11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26T03:00:51.861"/>
    </inkml:context>
    <inkml:brush xml:id="br0">
      <inkml:brushProperty name="width" value="0.05292" units="cm"/>
      <inkml:brushProperty name="height" value="0.05292" units="cm"/>
      <inkml:brushProperty name="color" value="#FF0000"/>
    </inkml:brush>
  </inkml:definitions>
  <inkml:trace contextRef="#ctx0" brushRef="#br0">15652 16024 0,'-25'25'171,"25"-1"-155,0 1 0,0 0-1,0 0 1,25 0 15,-25-1-15,0 1 15,25 0 0,-25 0 32,25-25 46,0-25-62,-25 0-47,24 0 16,1 1-16,0-1 15,0-25 1,-25 25-16,49 1 16,-49-1-16,25 0 15,-25 0-15,25 0 16,0 1-1,-25-1 1,25 0 0,-25 0-1,24 0-15,1 25 16,-25-24 0,25 24-16,-25-25 31,0 0-31,25 25 31,-25-25 16,25 25-16,-25-25 0,24 25-15,1-24 0,-25-1-16,25 25 15,-25-25-15,25 25 16,-25-25 0,25 25 30,-25-25-30,24 25 15,-24-24-15,0-1 140,25 0-125,-25 0-31,25 0 47,-25 1-15</inkml:trace>
  <inkml:trace contextRef="#ctx0" brushRef="#br0" timeOffset="25517.51">18703 12129 0,'0'-24'62,"25"24"-31,0 0-31,-1 0 16,26 0 0,-25 0-1,25 0-15,-26 0 16,26 0-16,0 0 16,-1 0-16,-24 0 15,0 0-15,49 0 16,-24 0-1,-25 0-15,24 0 16,1 0-16,-1 0 16,-24 0-16,0 0 15,0 0-15,0 0 16,-1 0-16,26 0 16,0 0-16,-1 0 15,1 0 1,-1 0-16,1 0 0,0 0 15,-1 0 1,1 0-16,-25 0 16,0 0-16,24 0 15,-24 0 1,0 0-16,0 0 16,-1 0-16,26 0 15,-25 0-15,0 0 16,24 0-16,-24 0 31,0 0-31,0 0 16,-1 0-16,1 0 15,0 0 1,0 0 0,0 0-1,-1 0 1,1 0-1,0 0 1,0 0 0,0 0-1,24 0 1,-24 0 0,0 0-16,0 0 15,-1 0 1,1 0-16,25 0 15,-25 0 17,0 0-32,-1 0 15,1 0-15,25 0 16,-25 0 0,-1 0-16,1 0 15,0 0-15,0 0 16,0 0-16,24 0 15,-24 0 1,25 0 0,-1 0-1,-24 0 1,0 0 0,0 0-1,-1 0-15,1 0 16,0 0-1,0 0 1,0 0 15,-1 0-31,1 0 16,0 0 0,0 0-1,0 0 1,-1-25 15,1 25-31,0 0 16,0 0 15,0 0 0,-1 0-15,1 0-1,25 0 1,-25 0-16,24-25 16,26 25-16,-26-25 15,1 25-15,0 0 16,-26 0 0,1 0-1,0 0 1,0 0 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3:39.9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78,'1821'0,"-1661"-13,3-1,836 15,-792 12,-16 0,19 2,-86-5,-9-1,193 7,3429-17,-3710 2,51 10,17 1,239-11,-169-2,-136 3,54 9,22 2,-46-15,0-2,79-16,-81 10,116-29,-118 24,112-16,-77 23,235-12,1613 20,-1789 13,-8-1,-119-12,45 1,89 13,210 36,-32-15,-216-24,59 2,1070-14,-1203 0,52-11,-50 6,49-1,82-5,18 0,2213 15,-1257-5,-1128 0,0 0,1-2,-2 0,24-8,-19 4,1 2,34-4,19 5,-35 4,56-10,192-25,-195 26,68-4,-51 12,171 6,-109 20,-143-18,-1 1,52 17,-57-14,-1-2,1-1,0-2,52 4,-47-6,0 0,56 15,-54-10,1-1,43 2,507-7,-280-5,791 3,-1076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3:41.9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1,'8'0,"8"0,4 0,8 0,3 0,5 0,4 0,4 0,-1 0,0 0,2 0,-7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3:43.9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1,'8609'0,"-8589"1,-1 1,1 1,20 6,8 1,9 6,-40-12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16:11.71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0,'3853'0,"-3823"0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4:12.83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1 174,'123'15,"724"-2,-545-15,159 0,658 4,-704 10,147 1,6554-13,-3284-1,-3588-19,-192 14,137-28,-124 20,111-10,-70 15,175-37,-169 27,181-8,-142 17,139-4,504 15,-754 1,0 2,65 15,-64-10,1-2,57 3,1010-9,-507-4,2290 3,-2866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4:39.32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28,'9559'0,"-9288"-13,-16 0,1909 11,-1054 5,8739-3,-9826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04:51.23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10,'6290'0,"-6225"-5,-38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19:30.44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26,'3314'0,"-3169"-12,-2-1,1270 13,-650 1,-732-1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19:34.27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1,'11983'0,"-11958"0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1:28.79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1 151,'174'-2,"239"9,-235 13,106 6,1175-25,-669-3,2685 2,-3322 12,-15 0,919-10,-517-4,881 2,-1219 13,3-1,2255-13,-2449 1,1-1,0-1,0 0,-1 0,1-1,-1-1,21-9,1-4,37-24,-40 21,48-22,-34 25,1 2,0 1,2 3,64-8,-51 9,-34 5,0 1,33-1,51 3,169 6,-129 20,187 24,-185-25,59 5,-155-21,0 2,68 20,-50-11,-36-10,45 2,-8-1,12-1,1-3,96-7,-41-1,-77 0,109-19,-109 11,109-4,4344 17,-4494-4,-1-1,0-1,46-13,37-7,221-33,-287 49,12 1,1 2,-1 3,66 5,-17-1,-12-3,96 3,-176 0,1 0,-1 0,0 1,1 1,16 7,-17-6,0 0,1-2,0 1,-1-1,17 2,20-3,-25-2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2:00.37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1 100,'69'-10,"-13"1,323-16,-47 18,4-1,650-33,425 43,-755-3,-630 3,0 1,-1 1,0 1,0 1,36 14,45 11,-86-27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2:03.74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0,'0'1,"1"0,-1 0,0 0,1 0,-1 0,1-1,-1 1,1 0,0 0,-1 0,1-1,-1 1,1 0,0-1,0 1,0-1,-1 1,1-1,0 1,0-1,0 1,0-1,0 0,0 1,0-1,0 0,0 0,1 0,33 5,-29-5,463 5,-254-8,1349 3,-1213 13,-41-1,1926-9,-1143-6,-625 1,504 5,-701 9,73 1,-220-7,135 24,46 4,454-28,-418-9,3277 3,-3221-24,-231 0,-105 13,0 3,83-1,219 11,-333-2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2:06.52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1 274,'0'-3,"0"-1,0 1,1-1,0 1,0-1,0 1,0 0,0-1,0 1,1 0,0 0,-1 0,1 0,1 0,-1 1,0-1,0 0,1 1,0 0,-1-1,1 1,6-3,5-2,0 1,0 0,1 0,15-2,2-2,23-7,1 3,0 2,65-5,177 1,-205 13,888-4,-550 10,2033-3,-2246-13,-33 2,-113 6,77-15,56-4,515 20,-369 7,2355-3,-2685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2:50.69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0,'3133'0,"-3112"0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16:14.6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59,'2089'0,"-1840"-13,-8 0,677 14,-758-13,-7-1,948 12,-532 3,-502-6,-36-2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29.99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0,'91'10,"-16"-1,697-1,-445-11,337 23,40-12,-405-10,-55 14,9 1,1854-15,-1141 3,-938-1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1.66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1,'4'0,"22"4,28 5,35 2,34-2,39-1,30-3,24-3,-25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1.99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0,'17'0,"22"0,21 0,18 0,20 0,15 0,0 0,2 0,11 0,5 0,10 0,-20 0</inkml:trace>
  <inkml:trace contextRef="#ctx0" brushRef="#br0" timeOffset="1">3010 0,'21'0,"23"0,18 0,10 0,-3 0,-13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2.34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0,'4'0,"10"0,7 0,0 0</inkml:trace>
  <inkml:trace contextRef="#ctx0" brushRef="#br0" timeOffset="1">100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4.07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0,'1354'0,"-1324"0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4.98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0,'4'0,"6"0,5 0,4 0,0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7.32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0,'1306'0,"-1265"3,-1 1,71 17,-20-3,-14-6,1-3,83-1,-135-9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7.67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39.64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73 2,'119'-1,"129"3,-220 2,0 1,41 12,-38-9,51 8,-52-12,0 2,0 1,0 1,38 16,-50-16,0 0,0 1,-1 1,-1 0,1 2,-2 0,27 25,-42-37,0 1,1-1,-1 0,0 0,0 1,1-1,-1 0,0 1,0-1,1 0,-1 1,0-1,0 0,0 1,0-1,0 0,1 1,-1-1,0 0,0 1,0-1,0 1,0-1,0 0,0 1,0-1,0 1,0-1,-1 0,1 1,0-1,0 0,0 1,0-1,-1 1,-14 5,-27-5,39-1,-600-4,576 6,-53 9,-19 1,77-11,0 0,1-1,-1-1,-29-4,29-1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44.19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53,'273'-2,"287"5,-267 23,-93-4,125 23,-230-29,14-4,1-5,138-9,-85-1,1415 3,-1514-3,109-20,-36 3,40-5,35-5,-142 24,229-12,2167 19,-2446-2,-1-2,0 0,0-1,24-8,-18 5,47-8,377 7,-250 12,-108-4,0 5,0 3,-1 4,100 28,215 51,-262-71,178 4,147-24,-206-3,-217 5,51 9,-50-4,46-1,182-7,-252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16:17.2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13 57,'-1'0,"1"0,-1 0,1 0,0 0,-1 0,1 0,0 1,-1-1,1-1,0 1,-1 0,1 0,-1 0,1 0,0 0,-1 0,1 0,0 0,-1 0,1-1,0 1,-1 0,1 0,0-1,0 1,-1 0,1 0,0-1,0 1,-1 0,1-1,0 1,0 0,0 0,-1-1,1 1,0-1,0 1,0 0,0-1,0 1,0 0,0-1,0 1,0 0,0-1,0 1,0-1,0 1,0 0,0-1,0 1,1 0,-1-1,0 1,0 0,0-1,0 1,1 0,-1-1,0 1,0 0,1 0,-1-1,0 1,1 0,0-1,22-17,13 10,-1 2,1 2,0 1,0 2,53 4,-13-1,1566 0,-956-2,-663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52.44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1 100,'46'-1,"1"-2,-1-2,73-18,-57 9,0 3,1 2,104 0,-37 12,196-6,-219-8,55-3,-95 16,113 17,-172-18,15 2,-1 0,0 2,0 1,28 11,-31-9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3:57.71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3,'183'-3,"194"6,-337 1,66 17,-72-13,0-2,61 4,1107-8,-566-5,-410 1,244 5,-292 20,-9 1,-17-12,133 4,1423-17,-1689-1,-1 0,1-1,-1 0,0-2,20-7,-13 4,44-8,-41 12,-6-1,1 2,0 1,0 0,0 2,0 0,33 6,90 25,-124-28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4:01.54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4:15.63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54,'0'1,"0"0,1 0,-1 0,1 0,-1 0,1 0,-1 0,1 0,0-1,0 1,-1 0,1 0,0-1,0 1,0 0,0-1,-1 1,1-1,0 1,0-1,0 0,0 1,0-1,0 0,0 0,2 0,34 6,-32-6,95 10,133 8,-107-21,143 5,-172 10,-56-6,53 2,1811-7,-880-3,-440 27,29 0,-566-23,50 8,35 2,1303-10,-701-5,5040 3,-5615 13,0 1,1479-15,-1598-1,52-9,34-2,-57 8,-1-3,129-33,-7 1,-114 35,-63 5,0 0,-1-1,1 0,0-1,-1-1,0 0,16-6,-4 0,1 1,0 2,1 0,-1 2,46-2,55-9,-61 3,133-5,70 18,-96 2,-104-4,-40-1,1 1,0 1,0 2,-1 1,1 2,30 8,-30-5,-1-1,1-1,0-2,0-1,43-2,2 2,110 21,-165-24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6:35.8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22,'154'-1,"168"3,-25 23,-58-1,85 2,12081-28,-7572 2,-4440 13,16 0,2465-15,-1573 3,-1252-3,0-3,60-14,7-1,148-29,-168 29,-68 15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6:38.14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1 127,'89'-15,"297"-32,155-11,499 51,-557 11,-26-6,486 4,-370 23,115 0,3962-23,-2181-5,-522 3,-1918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26:41.6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28,'586'-13,"-49"0,3262 11,-1843 5,-1932-3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40:46.68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1 175,'3544'0,"-3179"28,-123-4,94 25,-47-2,63-12,218 20,60-44,-383-14,-124 3,135-18,-128 7,-79 8,74-13,-47 4,0 4,135 2,51-3,461-9,-463 21,2073-3,-2290-2,46-8,28-2,-8 4,139-29,-137 18,-39 11,116 1,-124 8,1-4,90-14,107-12,-197 25,-1-2,0-3,101-28,-123 25,1 2,-1 2,87-6,141 15,-115 3,1014-4,-1111 3,104 18,-19 0,481 8,-376-16,-26-1,110-14,157 4,-345 11,159 34,-7 0,-271-44,478 35,723-39,-1139-4,1-4,124-28,49-7,-246 43,0 0,0-2,-1 0,1-1,-1-1,1 0,22-12,-17 8,0 0,0 2,0 0,1 2,43-5,-42 7,1-1,-1-1,0-1,42-17,-45 15,0 1,1 1,0 1,0 1,27-1,-1-2,38-1,-59 7,0-2,0-1,29-8,-21 3,1 2,0 1,52-2,113 8,-87 2,-72 0,0 2,49 12,21 1,52 10,-99-14,77 5,-107-15,-1 2,43 13,-47-11,0 0,0-2,53 2,111-9,-173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9:40:51.05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1 128,'0'1,"0"0,1 0,-1 0,1 1,0-1,-1 0,1 0,0 0,0 0,-1 0,1-1,0 1,0 0,0 0,0 0,0-1,0 1,0-1,1 1,-1-1,0 1,0-1,0 0,1 1,-1-1,0 0,0 0,2 0,42 4,-38-3,522 2,-273-6,-13 5,257-5,-13-44,-423 35,-33 6,0 2,33-1,24 4,219-12,-192 3,-58 6,0-2,56-15,-63 12,0 3,0 1,1 2,65 6,-18-1,60 9,-34 0,-64-6,115 28,-115-20,119 12,-80-19,0 3,151 35,-189-31,0-2,83 3,122-11,-223-3,17 2,113 21,27 1,-127-22,161 11,291-1,-322-15,1016 3,-1178-2,49-8,33-3,952 11,-524 5,-439-1,-45 1,-1-4,108-13,-117 0,-35 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08.48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0,'1306'0,"-1082"13,-38-1,31 1,29 0,-204-11,45 8,-45-4,51 0,1486-7,-1559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10.59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0,'2002'0,"-1987"1,1 1,-1 1,1 0,-1 1,22 8,-21-6,1-1,0 0,0-1,20 1,47-4,-57-1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14.27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1,'165'12,"-22"0,915-9,-539-6,-305 0,232 7,-350 6,165 41,-132-23,-85-22,0-2,0-1,55-5,-28 0,-40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16.15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1,'3208'0,"-3178"2,0 1,-1 1,37 11,27 5,-50-14,27 5,96 3,-5-2,15 0,-153-12,-2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1:48:18.22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 0,'0'1,"-1"-1,1 0,0 0,0 1,0-1,-1 0,1 1,0-1,0 1,0-1,0 0,0 1,0-1,0 0,0 1,0-1,0 1,0-1,0 0,0 1,0-1,0 0,0 1,0-1,0 0,0 1,0-1,1 0,-1 1,0-1,0 0,1 1,-1-1,0 0,0 1,1-1,-1 0,0 0,0 0,1 1,-1-1,0 0,1 0,-1 0,1 0,-1 1,0-1,1 0,-1 0,0 0,1 0,-1 0,0 0,1 0,-1 0,1 0,-1 0,1-1,30 6,-28-5,498 8,-290-10,-86 1,2-2,223 26,83 12,7-37,-157-1,963 3,-1226 1,-1 1,0 2,0-1,30 11,-26-7,-1-1,40 5,1-3,-41-3</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1/27/2022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0.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8.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customXml" Target="../ink/ink22.xml"/><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20.png"/><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240.png"/><Relationship Id="rId4" Type="http://schemas.openxmlformats.org/officeDocument/2006/relationships/image" Target="../media/image210.png"/><Relationship Id="rId9" Type="http://schemas.openxmlformats.org/officeDocument/2006/relationships/customXml" Target="../ink/ink20.xml"/><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2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customXml" Target="../ink/ink30.xml"/><Relationship Id="rId18" Type="http://schemas.openxmlformats.org/officeDocument/2006/relationships/image" Target="../media/image38.png"/><Relationship Id="rId26" Type="http://schemas.openxmlformats.org/officeDocument/2006/relationships/image" Target="../media/image42.png"/><Relationship Id="rId39" Type="http://schemas.openxmlformats.org/officeDocument/2006/relationships/image" Target="../media/image48.png"/><Relationship Id="rId21" Type="http://schemas.openxmlformats.org/officeDocument/2006/relationships/customXml" Target="../ink/ink34.xml"/><Relationship Id="rId34" Type="http://schemas.openxmlformats.org/officeDocument/2006/relationships/image" Target="../media/image46.png"/><Relationship Id="rId7" Type="http://schemas.openxmlformats.org/officeDocument/2006/relationships/customXml" Target="../ink/ink27.xml"/><Relationship Id="rId12" Type="http://schemas.openxmlformats.org/officeDocument/2006/relationships/image" Target="../media/image35.png"/><Relationship Id="rId17" Type="http://schemas.openxmlformats.org/officeDocument/2006/relationships/customXml" Target="../ink/ink32.xml"/><Relationship Id="rId25" Type="http://schemas.openxmlformats.org/officeDocument/2006/relationships/customXml" Target="../ink/ink36.xml"/><Relationship Id="rId33" Type="http://schemas.openxmlformats.org/officeDocument/2006/relationships/customXml" Target="../ink/ink40.xml"/><Relationship Id="rId38" Type="http://schemas.openxmlformats.org/officeDocument/2006/relationships/customXml" Target="../ink/ink43.xml"/><Relationship Id="rId2" Type="http://schemas.openxmlformats.org/officeDocument/2006/relationships/image" Target="../media/image30.png"/><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38.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customXml" Target="../ink/ink29.xml"/><Relationship Id="rId24" Type="http://schemas.openxmlformats.org/officeDocument/2006/relationships/image" Target="../media/image41.png"/><Relationship Id="rId32" Type="http://schemas.openxmlformats.org/officeDocument/2006/relationships/image" Target="../media/image45.png"/><Relationship Id="rId37" Type="http://schemas.openxmlformats.org/officeDocument/2006/relationships/customXml" Target="../ink/ink42.xml"/><Relationship Id="rId5" Type="http://schemas.openxmlformats.org/officeDocument/2006/relationships/customXml" Target="../ink/ink26.xml"/><Relationship Id="rId15" Type="http://schemas.openxmlformats.org/officeDocument/2006/relationships/customXml" Target="../ink/ink31.xml"/><Relationship Id="rId23" Type="http://schemas.openxmlformats.org/officeDocument/2006/relationships/customXml" Target="../ink/ink35.xml"/><Relationship Id="rId28" Type="http://schemas.openxmlformats.org/officeDocument/2006/relationships/image" Target="../media/image43.png"/><Relationship Id="rId36"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customXml" Target="../ink/ink33.xml"/><Relationship Id="rId31" Type="http://schemas.openxmlformats.org/officeDocument/2006/relationships/customXml" Target="../ink/ink39.xml"/><Relationship Id="rId4" Type="http://schemas.openxmlformats.org/officeDocument/2006/relationships/image" Target="../media/image31.png"/><Relationship Id="rId9" Type="http://schemas.openxmlformats.org/officeDocument/2006/relationships/customXml" Target="../ink/ink28.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37.xml"/><Relationship Id="rId30" Type="http://schemas.openxmlformats.org/officeDocument/2006/relationships/image" Target="../media/image44.png"/><Relationship Id="rId35" Type="http://schemas.openxmlformats.org/officeDocument/2006/relationships/customXml" Target="../ink/ink41.xml"/><Relationship Id="rId8" Type="http://schemas.openxmlformats.org/officeDocument/2006/relationships/image" Target="../media/image33.png"/><Relationship Id="rId3" Type="http://schemas.openxmlformats.org/officeDocument/2006/relationships/customXml" Target="../ink/ink25.xml"/></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customXml" Target="../ink/ink44.xml"/><Relationship Id="rId7" Type="http://schemas.openxmlformats.org/officeDocument/2006/relationships/customXml" Target="../ink/ink46.xml"/><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customXml" Target="../ink/ink45.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customXml" Target="../ink/ink48.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Introduction</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6564368"/>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6852574">
                  <a:extLst>
                    <a:ext uri="{9D8B030D-6E8A-4147-A177-3AD203B41FA5}">
                      <a16:colId xmlns:a16="http://schemas.microsoft.com/office/drawing/2014/main" val="2889894460"/>
                    </a:ext>
                  </a:extLst>
                </a:gridCol>
              </a:tblGrid>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a:txBody>
                    <a:bodyPr/>
                    <a:lstStyle/>
                    <a:p>
                      <a:r>
                        <a:rPr lang="en-US" i="1" dirty="0"/>
                        <a:t>Asma Fariha			asma.fariha@aiub.edu</a:t>
                      </a:r>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cs typeface="Arial"/>
              </a:rPr>
              <a:t>Course Contents</a:t>
            </a:r>
            <a:endParaRPr lang="en-US" dirty="0"/>
          </a:p>
        </p:txBody>
      </p:sp>
      <p:sp>
        <p:nvSpPr>
          <p:cNvPr id="7" name="Content Placeholder 2">
            <a:extLst>
              <a:ext uri="{FF2B5EF4-FFF2-40B4-BE49-F238E27FC236}">
                <a16:creationId xmlns:a16="http://schemas.microsoft.com/office/drawing/2014/main" id="{6C8EE19B-CFB4-4270-A12D-BC801ACC6D0B}"/>
              </a:ext>
            </a:extLst>
          </p:cNvPr>
          <p:cNvSpPr txBox="1">
            <a:spLocks/>
          </p:cNvSpPr>
          <p:nvPr/>
        </p:nvSpPr>
        <p:spPr>
          <a:xfrm>
            <a:off x="249286" y="1969474"/>
            <a:ext cx="8894714"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300" dirty="0">
                <a:solidFill>
                  <a:schemeClr val="tx1"/>
                </a:solidFill>
              </a:rPr>
              <a:t>Introduction to  Artificial Intelligence</a:t>
            </a:r>
          </a:p>
          <a:p>
            <a:r>
              <a:rPr lang="en-US" sz="2300" dirty="0">
                <a:solidFill>
                  <a:schemeClr val="tx1"/>
                </a:solidFill>
              </a:rPr>
              <a:t>Intelligent Agent</a:t>
            </a:r>
          </a:p>
          <a:p>
            <a:r>
              <a:rPr lang="en-US" sz="2300" dirty="0">
                <a:solidFill>
                  <a:schemeClr val="tx1"/>
                </a:solidFill>
              </a:rPr>
              <a:t>Problem Solving, Search and Control Strategies</a:t>
            </a:r>
          </a:p>
          <a:p>
            <a:r>
              <a:rPr lang="en-US" sz="2300" dirty="0">
                <a:solidFill>
                  <a:schemeClr val="tx1"/>
                </a:solidFill>
              </a:rPr>
              <a:t>Knowledge Representation Issues, Predicate Logic, Rules</a:t>
            </a:r>
          </a:p>
          <a:p>
            <a:r>
              <a:rPr lang="en-US" sz="2300" dirty="0">
                <a:solidFill>
                  <a:schemeClr val="tx1"/>
                </a:solidFill>
              </a:rPr>
              <a:t>Reasoning System: Symbolic, Statistical</a:t>
            </a:r>
          </a:p>
          <a:p>
            <a:r>
              <a:rPr lang="en-US" sz="2300" dirty="0">
                <a:solidFill>
                  <a:schemeClr val="tx1"/>
                </a:solidFill>
              </a:rPr>
              <a:t>Learning Systems</a:t>
            </a:r>
          </a:p>
          <a:p>
            <a:r>
              <a:rPr lang="en-US" sz="2300" dirty="0">
                <a:solidFill>
                  <a:schemeClr val="tx1"/>
                </a:solidFill>
              </a:rPr>
              <a:t>Expert System</a:t>
            </a:r>
          </a:p>
          <a:p>
            <a:r>
              <a:rPr lang="en-US" sz="2300" dirty="0">
                <a:solidFill>
                  <a:schemeClr val="tx1"/>
                </a:solidFill>
              </a:rPr>
              <a:t>Neural Networks: Fundamental </a:t>
            </a:r>
          </a:p>
          <a:p>
            <a:r>
              <a:rPr lang="en-US" sz="2300" dirty="0">
                <a:solidFill>
                  <a:schemeClr val="tx1"/>
                </a:solidFill>
              </a:rPr>
              <a:t>Genetic Algorithms: Fundamental</a:t>
            </a:r>
          </a:p>
          <a:p>
            <a:r>
              <a:rPr lang="en-US" sz="2300" dirty="0">
                <a:solidFill>
                  <a:schemeClr val="tx1"/>
                </a:solidFill>
              </a:rPr>
              <a:t>Natural Language Processing</a:t>
            </a:r>
          </a:p>
          <a:p>
            <a:r>
              <a:rPr lang="en-US" sz="2300" dirty="0">
                <a:solidFill>
                  <a:schemeClr val="tx1"/>
                </a:solidFill>
              </a:rPr>
              <a:t>Common Sense Knowledge</a:t>
            </a:r>
          </a:p>
          <a:p>
            <a:r>
              <a:rPr lang="en-US" sz="2300" dirty="0">
                <a:solidFill>
                  <a:schemeClr val="tx1"/>
                </a:solidFill>
              </a:rPr>
              <a:t>Computer Vison &amp; Image Processing</a:t>
            </a:r>
          </a:p>
        </p:txBody>
      </p:sp>
    </p:spTree>
    <p:extLst>
      <p:ext uri="{BB962C8B-B14F-4D97-AF65-F5344CB8AC3E}">
        <p14:creationId xmlns:p14="http://schemas.microsoft.com/office/powerpoint/2010/main" val="420334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pic>
        <p:nvPicPr>
          <p:cNvPr id="7" name="Picture 3">
            <a:extLst>
              <a:ext uri="{FF2B5EF4-FFF2-40B4-BE49-F238E27FC236}">
                <a16:creationId xmlns:a16="http://schemas.microsoft.com/office/drawing/2014/main" id="{6F2B484C-7D42-4396-B903-76C94ACCD31A}"/>
              </a:ext>
            </a:extLst>
          </p:cNvPr>
          <p:cNvPicPr>
            <a:picLocks noChangeAspect="1" noChangeArrowheads="1"/>
          </p:cNvPicPr>
          <p:nvPr/>
        </p:nvPicPr>
        <p:blipFill>
          <a:blip r:embed="rId2" cstate="print"/>
          <a:srcRect/>
          <a:stretch>
            <a:fillRect/>
          </a:stretch>
        </p:blipFill>
        <p:spPr bwMode="auto">
          <a:xfrm>
            <a:off x="1" y="2099773"/>
            <a:ext cx="9087728" cy="4642339"/>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7189087-5208-43C9-B97C-ABA8F5E4C93A}"/>
                  </a:ext>
                </a:extLst>
              </p14:cNvPr>
              <p14:cNvContentPartPr/>
              <p14:nvPr/>
            </p14:nvContentPartPr>
            <p14:xfrm>
              <a:off x="3071342" y="2529884"/>
              <a:ext cx="825840" cy="360"/>
            </p14:xfrm>
          </p:contentPart>
        </mc:Choice>
        <mc:Fallback xmlns="">
          <p:pic>
            <p:nvPicPr>
              <p:cNvPr id="6" name="Ink 5">
                <a:extLst>
                  <a:ext uri="{FF2B5EF4-FFF2-40B4-BE49-F238E27FC236}">
                    <a16:creationId xmlns:a16="http://schemas.microsoft.com/office/drawing/2014/main" id="{C7189087-5208-43C9-B97C-ABA8F5E4C93A}"/>
                  </a:ext>
                </a:extLst>
              </p:cNvPr>
              <p:cNvPicPr/>
              <p:nvPr/>
            </p:nvPicPr>
            <p:blipFill>
              <a:blip r:embed="rId4"/>
              <a:stretch>
                <a:fillRect/>
              </a:stretch>
            </p:blipFill>
            <p:spPr>
              <a:xfrm>
                <a:off x="3017702" y="2421884"/>
                <a:ext cx="933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8CF9320-30CB-46AA-870C-9725F951D92D}"/>
                  </a:ext>
                </a:extLst>
              </p14:cNvPr>
              <p14:cNvContentPartPr/>
              <p14:nvPr/>
            </p14:nvContentPartPr>
            <p14:xfrm>
              <a:off x="4740302" y="2556524"/>
              <a:ext cx="1397880" cy="360"/>
            </p14:xfrm>
          </p:contentPart>
        </mc:Choice>
        <mc:Fallback xmlns="">
          <p:pic>
            <p:nvPicPr>
              <p:cNvPr id="8" name="Ink 7">
                <a:extLst>
                  <a:ext uri="{FF2B5EF4-FFF2-40B4-BE49-F238E27FC236}">
                    <a16:creationId xmlns:a16="http://schemas.microsoft.com/office/drawing/2014/main" id="{D8CF9320-30CB-46AA-870C-9725F951D92D}"/>
                  </a:ext>
                </a:extLst>
              </p:cNvPr>
              <p:cNvPicPr/>
              <p:nvPr/>
            </p:nvPicPr>
            <p:blipFill>
              <a:blip r:embed="rId6"/>
              <a:stretch>
                <a:fillRect/>
              </a:stretch>
            </p:blipFill>
            <p:spPr>
              <a:xfrm>
                <a:off x="4686302" y="2448524"/>
                <a:ext cx="1505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43C511F-3FF4-4D71-B4D7-0BA6110F5F76}"/>
                  </a:ext>
                </a:extLst>
              </p14:cNvPr>
              <p14:cNvContentPartPr/>
              <p14:nvPr/>
            </p14:nvContentPartPr>
            <p14:xfrm>
              <a:off x="6702662" y="2508644"/>
              <a:ext cx="2008440" cy="21600"/>
            </p14:xfrm>
          </p:contentPart>
        </mc:Choice>
        <mc:Fallback xmlns="">
          <p:pic>
            <p:nvPicPr>
              <p:cNvPr id="9" name="Ink 8">
                <a:extLst>
                  <a:ext uri="{FF2B5EF4-FFF2-40B4-BE49-F238E27FC236}">
                    <a16:creationId xmlns:a16="http://schemas.microsoft.com/office/drawing/2014/main" id="{743C511F-3FF4-4D71-B4D7-0BA6110F5F76}"/>
                  </a:ext>
                </a:extLst>
              </p:cNvPr>
              <p:cNvPicPr/>
              <p:nvPr/>
            </p:nvPicPr>
            <p:blipFill>
              <a:blip r:embed="rId8"/>
              <a:stretch>
                <a:fillRect/>
              </a:stretch>
            </p:blipFill>
            <p:spPr>
              <a:xfrm>
                <a:off x="6648662" y="2400644"/>
                <a:ext cx="21160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ACDFB44B-20EA-49FD-A4C0-EE4ACEA94EAC}"/>
                  </a:ext>
                </a:extLst>
              </p14:cNvPr>
              <p14:cNvContentPartPr/>
              <p14:nvPr/>
            </p14:nvContentPartPr>
            <p14:xfrm>
              <a:off x="563582" y="2749124"/>
              <a:ext cx="981000" cy="20880"/>
            </p14:xfrm>
          </p:contentPart>
        </mc:Choice>
        <mc:Fallback xmlns="">
          <p:pic>
            <p:nvPicPr>
              <p:cNvPr id="10" name="Ink 9">
                <a:extLst>
                  <a:ext uri="{FF2B5EF4-FFF2-40B4-BE49-F238E27FC236}">
                    <a16:creationId xmlns:a16="http://schemas.microsoft.com/office/drawing/2014/main" id="{ACDFB44B-20EA-49FD-A4C0-EE4ACEA94EAC}"/>
                  </a:ext>
                </a:extLst>
              </p:cNvPr>
              <p:cNvPicPr/>
              <p:nvPr/>
            </p:nvPicPr>
            <p:blipFill>
              <a:blip r:embed="rId10"/>
              <a:stretch>
                <a:fillRect/>
              </a:stretch>
            </p:blipFill>
            <p:spPr>
              <a:xfrm>
                <a:off x="509942" y="2641484"/>
                <a:ext cx="1088640" cy="236520"/>
              </a:xfrm>
              <a:prstGeom prst="rect">
                <a:avLst/>
              </a:prstGeom>
            </p:spPr>
          </p:pic>
        </mc:Fallback>
      </mc:AlternateContent>
    </p:spTree>
    <p:extLst>
      <p:ext uri="{BB962C8B-B14F-4D97-AF65-F5344CB8AC3E}">
        <p14:creationId xmlns:p14="http://schemas.microsoft.com/office/powerpoint/2010/main" val="13426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fontScale="90000"/>
          </a:bodyPr>
          <a:lstStyle/>
          <a:p>
            <a:r>
              <a:rPr lang="en-US" dirty="0"/>
              <a:t>Definition of AI: </a:t>
            </a:r>
            <a:br>
              <a:rPr lang="en-US" dirty="0"/>
            </a:br>
            <a:r>
              <a:rPr lang="en-US" dirty="0"/>
              <a:t>Outlined in Textbox</a:t>
            </a:r>
          </a:p>
        </p:txBody>
      </p:sp>
      <p:pic>
        <p:nvPicPr>
          <p:cNvPr id="3" name="Picture 2">
            <a:extLst>
              <a:ext uri="{FF2B5EF4-FFF2-40B4-BE49-F238E27FC236}">
                <a16:creationId xmlns:a16="http://schemas.microsoft.com/office/drawing/2014/main" id="{7B96DA21-0B9B-46FF-9033-4B94AD1E6395}"/>
              </a:ext>
            </a:extLst>
          </p:cNvPr>
          <p:cNvPicPr>
            <a:picLocks noChangeAspect="1"/>
          </p:cNvPicPr>
          <p:nvPr/>
        </p:nvPicPr>
        <p:blipFill>
          <a:blip r:embed="rId2"/>
          <a:stretch>
            <a:fillRect/>
          </a:stretch>
        </p:blipFill>
        <p:spPr>
          <a:xfrm>
            <a:off x="0" y="2082017"/>
            <a:ext cx="9144000" cy="4670473"/>
          </a:xfrm>
          <a:prstGeom prst="rect">
            <a:avLst/>
          </a:prstGeom>
        </p:spPr>
      </p:pic>
    </p:spTree>
    <p:extLst>
      <p:ext uri="{BB962C8B-B14F-4D97-AF65-F5344CB8AC3E}">
        <p14:creationId xmlns:p14="http://schemas.microsoft.com/office/powerpoint/2010/main" val="147975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Behavior</a:t>
            </a:r>
          </a:p>
        </p:txBody>
      </p:sp>
      <p:pic>
        <p:nvPicPr>
          <p:cNvPr id="3" name="Picture 2">
            <a:extLst>
              <a:ext uri="{FF2B5EF4-FFF2-40B4-BE49-F238E27FC236}">
                <a16:creationId xmlns:a16="http://schemas.microsoft.com/office/drawing/2014/main" id="{35117B0D-C6CC-4B22-8F18-A514C1165166}"/>
              </a:ext>
            </a:extLst>
          </p:cNvPr>
          <p:cNvPicPr>
            <a:picLocks noChangeAspect="1"/>
          </p:cNvPicPr>
          <p:nvPr/>
        </p:nvPicPr>
        <p:blipFill>
          <a:blip r:embed="rId2"/>
          <a:stretch>
            <a:fillRect/>
          </a:stretch>
        </p:blipFill>
        <p:spPr>
          <a:xfrm>
            <a:off x="0" y="2067950"/>
            <a:ext cx="9144000" cy="47900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0F3186-3606-4A71-BC8E-40F781F760C0}"/>
                  </a:ext>
                </a:extLst>
              </p14:cNvPr>
              <p14:cNvContentPartPr/>
              <p14:nvPr/>
            </p14:nvContentPartPr>
            <p14:xfrm>
              <a:off x="354782" y="2263484"/>
              <a:ext cx="1455840" cy="27360"/>
            </p14:xfrm>
          </p:contentPart>
        </mc:Choice>
        <mc:Fallback xmlns="">
          <p:pic>
            <p:nvPicPr>
              <p:cNvPr id="4" name="Ink 3">
                <a:extLst>
                  <a:ext uri="{FF2B5EF4-FFF2-40B4-BE49-F238E27FC236}">
                    <a16:creationId xmlns:a16="http://schemas.microsoft.com/office/drawing/2014/main" id="{BE0F3186-3606-4A71-BC8E-40F781F760C0}"/>
                  </a:ext>
                </a:extLst>
              </p:cNvPr>
              <p:cNvPicPr/>
              <p:nvPr/>
            </p:nvPicPr>
            <p:blipFill>
              <a:blip r:embed="rId4"/>
              <a:stretch>
                <a:fillRect/>
              </a:stretch>
            </p:blipFill>
            <p:spPr>
              <a:xfrm>
                <a:off x="301142" y="2155484"/>
                <a:ext cx="15634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22699FA-4755-497C-97AB-4D70352C4247}"/>
                  </a:ext>
                </a:extLst>
              </p14:cNvPr>
              <p14:cNvContentPartPr/>
              <p14:nvPr/>
            </p14:nvContentPartPr>
            <p14:xfrm>
              <a:off x="381422" y="2876204"/>
              <a:ext cx="839160" cy="18720"/>
            </p14:xfrm>
          </p:contentPart>
        </mc:Choice>
        <mc:Fallback xmlns="">
          <p:pic>
            <p:nvPicPr>
              <p:cNvPr id="5" name="Ink 4">
                <a:extLst>
                  <a:ext uri="{FF2B5EF4-FFF2-40B4-BE49-F238E27FC236}">
                    <a16:creationId xmlns:a16="http://schemas.microsoft.com/office/drawing/2014/main" id="{122699FA-4755-497C-97AB-4D70352C4247}"/>
                  </a:ext>
                </a:extLst>
              </p:cNvPr>
              <p:cNvPicPr/>
              <p:nvPr/>
            </p:nvPicPr>
            <p:blipFill>
              <a:blip r:embed="rId6"/>
              <a:stretch>
                <a:fillRect/>
              </a:stretch>
            </p:blipFill>
            <p:spPr>
              <a:xfrm>
                <a:off x="327422" y="2768204"/>
                <a:ext cx="9468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8EDF913-7990-4373-B993-2CAD3B631221}"/>
                  </a:ext>
                </a:extLst>
              </p14:cNvPr>
              <p14:cNvContentPartPr/>
              <p14:nvPr/>
            </p14:nvContentPartPr>
            <p14:xfrm>
              <a:off x="319142" y="3515204"/>
              <a:ext cx="1211400" cy="46080"/>
            </p14:xfrm>
          </p:contentPart>
        </mc:Choice>
        <mc:Fallback xmlns="">
          <p:pic>
            <p:nvPicPr>
              <p:cNvPr id="6" name="Ink 5">
                <a:extLst>
                  <a:ext uri="{FF2B5EF4-FFF2-40B4-BE49-F238E27FC236}">
                    <a16:creationId xmlns:a16="http://schemas.microsoft.com/office/drawing/2014/main" id="{B8EDF913-7990-4373-B993-2CAD3B631221}"/>
                  </a:ext>
                </a:extLst>
              </p:cNvPr>
              <p:cNvPicPr/>
              <p:nvPr/>
            </p:nvPicPr>
            <p:blipFill>
              <a:blip r:embed="rId8"/>
              <a:stretch>
                <a:fillRect/>
              </a:stretch>
            </p:blipFill>
            <p:spPr>
              <a:xfrm>
                <a:off x="265502" y="3407564"/>
                <a:ext cx="131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BD674FD-E583-4B51-82AF-F89E4ED33246}"/>
                  </a:ext>
                </a:extLst>
              </p14:cNvPr>
              <p14:cNvContentPartPr/>
              <p14:nvPr/>
            </p14:nvContentPartPr>
            <p14:xfrm>
              <a:off x="345782" y="4083284"/>
              <a:ext cx="1482480" cy="36360"/>
            </p14:xfrm>
          </p:contentPart>
        </mc:Choice>
        <mc:Fallback xmlns="">
          <p:pic>
            <p:nvPicPr>
              <p:cNvPr id="7" name="Ink 6">
                <a:extLst>
                  <a:ext uri="{FF2B5EF4-FFF2-40B4-BE49-F238E27FC236}">
                    <a16:creationId xmlns:a16="http://schemas.microsoft.com/office/drawing/2014/main" id="{8BD674FD-E583-4B51-82AF-F89E4ED33246}"/>
                  </a:ext>
                </a:extLst>
              </p:cNvPr>
              <p:cNvPicPr/>
              <p:nvPr/>
            </p:nvPicPr>
            <p:blipFill>
              <a:blip r:embed="rId10"/>
              <a:stretch>
                <a:fillRect/>
              </a:stretch>
            </p:blipFill>
            <p:spPr>
              <a:xfrm>
                <a:off x="292142" y="3975644"/>
                <a:ext cx="1590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3EBE736-0E46-4860-8CA1-8344E9D4C0E3}"/>
                  </a:ext>
                </a:extLst>
              </p14:cNvPr>
              <p14:cNvContentPartPr/>
              <p14:nvPr/>
            </p14:nvContentPartPr>
            <p14:xfrm>
              <a:off x="362702" y="4722644"/>
              <a:ext cx="1468800" cy="48960"/>
            </p14:xfrm>
          </p:contentPart>
        </mc:Choice>
        <mc:Fallback xmlns="">
          <p:pic>
            <p:nvPicPr>
              <p:cNvPr id="8" name="Ink 7">
                <a:extLst>
                  <a:ext uri="{FF2B5EF4-FFF2-40B4-BE49-F238E27FC236}">
                    <a16:creationId xmlns:a16="http://schemas.microsoft.com/office/drawing/2014/main" id="{73EBE736-0E46-4860-8CA1-8344E9D4C0E3}"/>
                  </a:ext>
                </a:extLst>
              </p:cNvPr>
              <p:cNvPicPr/>
              <p:nvPr/>
            </p:nvPicPr>
            <p:blipFill>
              <a:blip r:embed="rId12"/>
              <a:stretch>
                <a:fillRect/>
              </a:stretch>
            </p:blipFill>
            <p:spPr>
              <a:xfrm>
                <a:off x="309062" y="4614644"/>
                <a:ext cx="15764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579DA1F-DA21-4CF7-9292-B75E095B6057}"/>
                  </a:ext>
                </a:extLst>
              </p14:cNvPr>
              <p14:cNvContentPartPr/>
              <p14:nvPr/>
            </p14:nvContentPartPr>
            <p14:xfrm>
              <a:off x="354782" y="5326364"/>
              <a:ext cx="1260000" cy="9720"/>
            </p14:xfrm>
          </p:contentPart>
        </mc:Choice>
        <mc:Fallback xmlns="">
          <p:pic>
            <p:nvPicPr>
              <p:cNvPr id="9" name="Ink 8">
                <a:extLst>
                  <a:ext uri="{FF2B5EF4-FFF2-40B4-BE49-F238E27FC236}">
                    <a16:creationId xmlns:a16="http://schemas.microsoft.com/office/drawing/2014/main" id="{F579DA1F-DA21-4CF7-9292-B75E095B6057}"/>
                  </a:ext>
                </a:extLst>
              </p:cNvPr>
              <p:cNvPicPr/>
              <p:nvPr/>
            </p:nvPicPr>
            <p:blipFill>
              <a:blip r:embed="rId14"/>
              <a:stretch>
                <a:fillRect/>
              </a:stretch>
            </p:blipFill>
            <p:spPr>
              <a:xfrm>
                <a:off x="301142" y="5218364"/>
                <a:ext cx="1367640" cy="225360"/>
              </a:xfrm>
              <a:prstGeom prst="rect">
                <a:avLst/>
              </a:prstGeom>
            </p:spPr>
          </p:pic>
        </mc:Fallback>
      </mc:AlternateContent>
    </p:spTree>
    <p:extLst>
      <p:ext uri="{BB962C8B-B14F-4D97-AF65-F5344CB8AC3E}">
        <p14:creationId xmlns:p14="http://schemas.microsoft.com/office/powerpoint/2010/main" val="385069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AI</a:t>
            </a:r>
          </a:p>
        </p:txBody>
      </p:sp>
      <p:pic>
        <p:nvPicPr>
          <p:cNvPr id="3" name="Picture 2">
            <a:extLst>
              <a:ext uri="{FF2B5EF4-FFF2-40B4-BE49-F238E27FC236}">
                <a16:creationId xmlns:a16="http://schemas.microsoft.com/office/drawing/2014/main" id="{044E725C-5F3D-4073-B8D9-E6C2247F5C51}"/>
              </a:ext>
            </a:extLst>
          </p:cNvPr>
          <p:cNvPicPr>
            <a:picLocks noChangeAspect="1"/>
          </p:cNvPicPr>
          <p:nvPr/>
        </p:nvPicPr>
        <p:blipFill>
          <a:blip r:embed="rId2"/>
          <a:stretch>
            <a:fillRect/>
          </a:stretch>
        </p:blipFill>
        <p:spPr>
          <a:xfrm>
            <a:off x="0" y="2053883"/>
            <a:ext cx="9144000" cy="4804117"/>
          </a:xfrm>
          <a:prstGeom prst="rect">
            <a:avLst/>
          </a:prstGeom>
        </p:spPr>
      </p:pic>
    </p:spTree>
    <p:extLst>
      <p:ext uri="{BB962C8B-B14F-4D97-AF65-F5344CB8AC3E}">
        <p14:creationId xmlns:p14="http://schemas.microsoft.com/office/powerpoint/2010/main" val="1746657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Hard or Strong AI</a:t>
            </a:r>
          </a:p>
        </p:txBody>
      </p:sp>
      <p:pic>
        <p:nvPicPr>
          <p:cNvPr id="3" name="Picture 2">
            <a:extLst>
              <a:ext uri="{FF2B5EF4-FFF2-40B4-BE49-F238E27FC236}">
                <a16:creationId xmlns:a16="http://schemas.microsoft.com/office/drawing/2014/main" id="{FC98BB26-5641-4D80-86CF-E56CC15ECE94}"/>
              </a:ext>
            </a:extLst>
          </p:cNvPr>
          <p:cNvPicPr>
            <a:picLocks noChangeAspect="1"/>
          </p:cNvPicPr>
          <p:nvPr/>
        </p:nvPicPr>
        <p:blipFill>
          <a:blip r:embed="rId2"/>
          <a:stretch>
            <a:fillRect/>
          </a:stretch>
        </p:blipFill>
        <p:spPr>
          <a:xfrm>
            <a:off x="126609" y="2262295"/>
            <a:ext cx="9017391" cy="4391723"/>
          </a:xfrm>
          <a:prstGeom prst="rect">
            <a:avLst/>
          </a:prstGeom>
        </p:spPr>
      </p:pic>
    </p:spTree>
    <p:extLst>
      <p:ext uri="{BB962C8B-B14F-4D97-AF65-F5344CB8AC3E}">
        <p14:creationId xmlns:p14="http://schemas.microsoft.com/office/powerpoint/2010/main" val="379704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Soft or Weak AI</a:t>
            </a:r>
          </a:p>
        </p:txBody>
      </p:sp>
      <p:pic>
        <p:nvPicPr>
          <p:cNvPr id="3" name="Picture 2">
            <a:extLst>
              <a:ext uri="{FF2B5EF4-FFF2-40B4-BE49-F238E27FC236}">
                <a16:creationId xmlns:a16="http://schemas.microsoft.com/office/drawing/2014/main" id="{83CFE32E-4E33-4AA8-86CA-053552915483}"/>
              </a:ext>
            </a:extLst>
          </p:cNvPr>
          <p:cNvPicPr>
            <a:picLocks noChangeAspect="1"/>
          </p:cNvPicPr>
          <p:nvPr/>
        </p:nvPicPr>
        <p:blipFill>
          <a:blip r:embed="rId2"/>
          <a:stretch>
            <a:fillRect/>
          </a:stretch>
        </p:blipFill>
        <p:spPr>
          <a:xfrm>
            <a:off x="239150" y="2042748"/>
            <a:ext cx="8665699" cy="416110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B8814DA-00A3-4CB7-A67F-B18087A2C587}"/>
                  </a:ext>
                </a:extLst>
              </p14:cNvPr>
              <p14:cNvContentPartPr/>
              <p14:nvPr/>
            </p14:nvContentPartPr>
            <p14:xfrm>
              <a:off x="709742" y="4828484"/>
              <a:ext cx="8014320" cy="117000"/>
            </p14:xfrm>
          </p:contentPart>
        </mc:Choice>
        <mc:Fallback>
          <p:pic>
            <p:nvPicPr>
              <p:cNvPr id="4" name="Ink 3">
                <a:extLst>
                  <a:ext uri="{FF2B5EF4-FFF2-40B4-BE49-F238E27FC236}">
                    <a16:creationId xmlns:a16="http://schemas.microsoft.com/office/drawing/2014/main" id="{9B8814DA-00A3-4CB7-A67F-B18087A2C587}"/>
                  </a:ext>
                </a:extLst>
              </p:cNvPr>
              <p:cNvPicPr/>
              <p:nvPr/>
            </p:nvPicPr>
            <p:blipFill>
              <a:blip r:embed="rId4"/>
              <a:stretch>
                <a:fillRect/>
              </a:stretch>
            </p:blipFill>
            <p:spPr>
              <a:xfrm>
                <a:off x="656102" y="4720844"/>
                <a:ext cx="81219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B2F0994B-F465-4255-8FB2-F3AEB5870B8E}"/>
                  </a:ext>
                </a:extLst>
              </p14:cNvPr>
              <p14:cNvContentPartPr/>
              <p14:nvPr/>
            </p14:nvContentPartPr>
            <p14:xfrm>
              <a:off x="612182" y="5859164"/>
              <a:ext cx="1645560" cy="27360"/>
            </p14:xfrm>
          </p:contentPart>
        </mc:Choice>
        <mc:Fallback>
          <p:pic>
            <p:nvPicPr>
              <p:cNvPr id="7" name="Ink 6">
                <a:extLst>
                  <a:ext uri="{FF2B5EF4-FFF2-40B4-BE49-F238E27FC236}">
                    <a16:creationId xmlns:a16="http://schemas.microsoft.com/office/drawing/2014/main" id="{B2F0994B-F465-4255-8FB2-F3AEB5870B8E}"/>
                  </a:ext>
                </a:extLst>
              </p:cNvPr>
              <p:cNvPicPr/>
              <p:nvPr/>
            </p:nvPicPr>
            <p:blipFill>
              <a:blip r:embed="rId6"/>
              <a:stretch>
                <a:fillRect/>
              </a:stretch>
            </p:blipFill>
            <p:spPr>
              <a:xfrm>
                <a:off x="558542" y="5751164"/>
                <a:ext cx="17532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FAB2907F-8669-48A6-8E9C-0A6B4FE5F272}"/>
                  </a:ext>
                </a:extLst>
              </p14:cNvPr>
              <p14:cNvContentPartPr/>
              <p14:nvPr/>
            </p14:nvContentPartPr>
            <p14:xfrm>
              <a:off x="638822" y="5298644"/>
              <a:ext cx="8039880" cy="135720"/>
            </p14:xfrm>
          </p:contentPart>
        </mc:Choice>
        <mc:Fallback>
          <p:pic>
            <p:nvPicPr>
              <p:cNvPr id="8" name="Ink 7">
                <a:extLst>
                  <a:ext uri="{FF2B5EF4-FFF2-40B4-BE49-F238E27FC236}">
                    <a16:creationId xmlns:a16="http://schemas.microsoft.com/office/drawing/2014/main" id="{FAB2907F-8669-48A6-8E9C-0A6B4FE5F272}"/>
                  </a:ext>
                </a:extLst>
              </p:cNvPr>
              <p:cNvPicPr/>
              <p:nvPr/>
            </p:nvPicPr>
            <p:blipFill>
              <a:blip r:embed="rId8"/>
              <a:stretch>
                <a:fillRect/>
              </a:stretch>
            </p:blipFill>
            <p:spPr>
              <a:xfrm>
                <a:off x="584822" y="5190644"/>
                <a:ext cx="814752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C259BAEC-6CEC-483B-99F7-77AD4BBA3AA9}"/>
                  </a:ext>
                </a:extLst>
              </p14:cNvPr>
              <p14:cNvContentPartPr/>
              <p14:nvPr/>
            </p14:nvContentPartPr>
            <p14:xfrm>
              <a:off x="7936382" y="2288684"/>
              <a:ext cx="798840" cy="81000"/>
            </p14:xfrm>
          </p:contentPart>
        </mc:Choice>
        <mc:Fallback>
          <p:pic>
            <p:nvPicPr>
              <p:cNvPr id="9" name="Ink 8">
                <a:extLst>
                  <a:ext uri="{FF2B5EF4-FFF2-40B4-BE49-F238E27FC236}">
                    <a16:creationId xmlns:a16="http://schemas.microsoft.com/office/drawing/2014/main" id="{C259BAEC-6CEC-483B-99F7-77AD4BBA3AA9}"/>
                  </a:ext>
                </a:extLst>
              </p:cNvPr>
              <p:cNvPicPr/>
              <p:nvPr/>
            </p:nvPicPr>
            <p:blipFill>
              <a:blip r:embed="rId10"/>
              <a:stretch>
                <a:fillRect/>
              </a:stretch>
            </p:blipFill>
            <p:spPr>
              <a:xfrm>
                <a:off x="7882382" y="2181044"/>
                <a:ext cx="9064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0F78E68-5AC4-4CB7-A098-2B34F842A604}"/>
                  </a:ext>
                </a:extLst>
              </p14:cNvPr>
              <p14:cNvContentPartPr/>
              <p14:nvPr/>
            </p14:nvContentPartPr>
            <p14:xfrm>
              <a:off x="532262" y="2750564"/>
              <a:ext cx="1961280" cy="46080"/>
            </p14:xfrm>
          </p:contentPart>
        </mc:Choice>
        <mc:Fallback>
          <p:pic>
            <p:nvPicPr>
              <p:cNvPr id="10" name="Ink 9">
                <a:extLst>
                  <a:ext uri="{FF2B5EF4-FFF2-40B4-BE49-F238E27FC236}">
                    <a16:creationId xmlns:a16="http://schemas.microsoft.com/office/drawing/2014/main" id="{B0F78E68-5AC4-4CB7-A098-2B34F842A604}"/>
                  </a:ext>
                </a:extLst>
              </p:cNvPr>
              <p:cNvPicPr/>
              <p:nvPr/>
            </p:nvPicPr>
            <p:blipFill>
              <a:blip r:embed="rId12"/>
              <a:stretch>
                <a:fillRect/>
              </a:stretch>
            </p:blipFill>
            <p:spPr>
              <a:xfrm>
                <a:off x="478622" y="2642564"/>
                <a:ext cx="2068920" cy="261720"/>
              </a:xfrm>
              <a:prstGeom prst="rect">
                <a:avLst/>
              </a:prstGeom>
            </p:spPr>
          </p:pic>
        </mc:Fallback>
      </mc:AlternateContent>
    </p:spTree>
    <p:extLst>
      <p:ext uri="{BB962C8B-B14F-4D97-AF65-F5344CB8AC3E}">
        <p14:creationId xmlns:p14="http://schemas.microsoft.com/office/powerpoint/2010/main" val="357763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a16="http://schemas.microsoft.com/office/drawing/2014/main" id="{F5866FE8-40F6-41FE-BD55-7B218D1988B3}"/>
              </a:ext>
            </a:extLst>
          </p:cNvPr>
          <p:cNvPicPr>
            <a:picLocks noChangeAspect="1"/>
          </p:cNvPicPr>
          <p:nvPr/>
        </p:nvPicPr>
        <p:blipFill>
          <a:blip r:embed="rId2"/>
          <a:stretch>
            <a:fillRect/>
          </a:stretch>
        </p:blipFill>
        <p:spPr>
          <a:xfrm>
            <a:off x="182880" y="2053883"/>
            <a:ext cx="8961120" cy="461420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7ABEBEE-4397-4192-87C0-0B901CAFCA47}"/>
                  </a:ext>
                </a:extLst>
              </p14:cNvPr>
              <p14:cNvContentPartPr/>
              <p14:nvPr/>
            </p14:nvContentPartPr>
            <p14:xfrm>
              <a:off x="5625720" y="4330800"/>
              <a:ext cx="2402640" cy="1527480"/>
            </p14:xfrm>
          </p:contentPart>
        </mc:Choice>
        <mc:Fallback xmlns="">
          <p:pic>
            <p:nvPicPr>
              <p:cNvPr id="4" name="Ink 3">
                <a:extLst>
                  <a:ext uri="{FF2B5EF4-FFF2-40B4-BE49-F238E27FC236}">
                    <a16:creationId xmlns:p14="http://schemas.microsoft.com/office/powerpoint/2010/main" xmlns="" xmlns:a16="http://schemas.microsoft.com/office/drawing/2014/main" id="{47ABEBEE-4397-4192-87C0-0B901CAFCA47}"/>
                  </a:ext>
                </a:extLst>
              </p:cNvPr>
              <p:cNvPicPr/>
              <p:nvPr/>
            </p:nvPicPr>
            <p:blipFill>
              <a:blip r:embed="rId4"/>
              <a:stretch>
                <a:fillRect/>
              </a:stretch>
            </p:blipFill>
            <p:spPr>
              <a:xfrm>
                <a:off x="5616360" y="4321440"/>
                <a:ext cx="2421360" cy="1546200"/>
              </a:xfrm>
              <a:prstGeom prst="rect">
                <a:avLst/>
              </a:prstGeom>
            </p:spPr>
          </p:pic>
        </mc:Fallback>
      </mc:AlternateContent>
    </p:spTree>
    <p:extLst>
      <p:ext uri="{BB962C8B-B14F-4D97-AF65-F5344CB8AC3E}">
        <p14:creationId xmlns:p14="http://schemas.microsoft.com/office/powerpoint/2010/main" val="37642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Continued…</a:t>
            </a:r>
          </a:p>
        </p:txBody>
      </p:sp>
      <p:pic>
        <p:nvPicPr>
          <p:cNvPr id="5" name="Picture 2">
            <a:extLst>
              <a:ext uri="{FF2B5EF4-FFF2-40B4-BE49-F238E27FC236}">
                <a16:creationId xmlns:a16="http://schemas.microsoft.com/office/drawing/2014/main" id="{0443C2CF-9303-4619-9183-8CE332779A3E}"/>
              </a:ext>
            </a:extLst>
          </p:cNvPr>
          <p:cNvPicPr>
            <a:picLocks noChangeAspect="1" noChangeArrowheads="1"/>
          </p:cNvPicPr>
          <p:nvPr/>
        </p:nvPicPr>
        <p:blipFill>
          <a:blip r:embed="rId2" cstate="print"/>
          <a:srcRect/>
          <a:stretch>
            <a:fillRect/>
          </a:stretch>
        </p:blipFill>
        <p:spPr bwMode="auto">
          <a:xfrm>
            <a:off x="168811" y="2017058"/>
            <a:ext cx="8975189" cy="484094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B724500-E427-44E3-96F5-953391915024}"/>
                  </a:ext>
                </a:extLst>
              </p14:cNvPr>
              <p14:cNvContentPartPr/>
              <p14:nvPr/>
            </p14:nvContentPartPr>
            <p14:xfrm>
              <a:off x="594542" y="3567404"/>
              <a:ext cx="8388720" cy="64080"/>
            </p14:xfrm>
          </p:contentPart>
        </mc:Choice>
        <mc:Fallback xmlns="">
          <p:pic>
            <p:nvPicPr>
              <p:cNvPr id="11" name="Ink 10">
                <a:extLst>
                  <a:ext uri="{FF2B5EF4-FFF2-40B4-BE49-F238E27FC236}">
                    <a16:creationId xmlns:a16="http://schemas.microsoft.com/office/drawing/2014/main" id="{CB724500-E427-44E3-96F5-953391915024}"/>
                  </a:ext>
                </a:extLst>
              </p:cNvPr>
              <p:cNvPicPr/>
              <p:nvPr/>
            </p:nvPicPr>
            <p:blipFill>
              <a:blip r:embed="rId4"/>
              <a:stretch>
                <a:fillRect/>
              </a:stretch>
            </p:blipFill>
            <p:spPr>
              <a:xfrm>
                <a:off x="540542" y="3459404"/>
                <a:ext cx="8496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872CF6F-1729-4F35-ACE9-649367E8943A}"/>
                  </a:ext>
                </a:extLst>
              </p14:cNvPr>
              <p14:cNvContentPartPr/>
              <p14:nvPr/>
            </p14:nvContentPartPr>
            <p14:xfrm>
              <a:off x="576542" y="3914444"/>
              <a:ext cx="141480" cy="360"/>
            </p14:xfrm>
          </p:contentPart>
        </mc:Choice>
        <mc:Fallback xmlns="">
          <p:pic>
            <p:nvPicPr>
              <p:cNvPr id="12" name="Ink 11">
                <a:extLst>
                  <a:ext uri="{FF2B5EF4-FFF2-40B4-BE49-F238E27FC236}">
                    <a16:creationId xmlns:a16="http://schemas.microsoft.com/office/drawing/2014/main" id="{3872CF6F-1729-4F35-ACE9-649367E8943A}"/>
                  </a:ext>
                </a:extLst>
              </p:cNvPr>
              <p:cNvPicPr/>
              <p:nvPr/>
            </p:nvPicPr>
            <p:blipFill>
              <a:blip r:embed="rId6"/>
              <a:stretch>
                <a:fillRect/>
              </a:stretch>
            </p:blipFill>
            <p:spPr>
              <a:xfrm>
                <a:off x="522902" y="3806804"/>
                <a:ext cx="249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21610FA-F728-4BA9-8CDC-84F1D965F232}"/>
                  </a:ext>
                </a:extLst>
              </p14:cNvPr>
              <p14:cNvContentPartPr/>
              <p14:nvPr/>
            </p14:nvContentPartPr>
            <p14:xfrm>
              <a:off x="781022" y="3914444"/>
              <a:ext cx="3179160" cy="16560"/>
            </p14:xfrm>
          </p:contentPart>
        </mc:Choice>
        <mc:Fallback xmlns="">
          <p:pic>
            <p:nvPicPr>
              <p:cNvPr id="13" name="Ink 12">
                <a:extLst>
                  <a:ext uri="{FF2B5EF4-FFF2-40B4-BE49-F238E27FC236}">
                    <a16:creationId xmlns:a16="http://schemas.microsoft.com/office/drawing/2014/main" id="{021610FA-F728-4BA9-8CDC-84F1D965F232}"/>
                  </a:ext>
                </a:extLst>
              </p:cNvPr>
              <p:cNvPicPr/>
              <p:nvPr/>
            </p:nvPicPr>
            <p:blipFill>
              <a:blip r:embed="rId8"/>
              <a:stretch>
                <a:fillRect/>
              </a:stretch>
            </p:blipFill>
            <p:spPr>
              <a:xfrm>
                <a:off x="727022" y="3806804"/>
                <a:ext cx="32868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8B111C53-3FCC-4D4C-85B2-D92303CB7C5F}"/>
                  </a:ext>
                </a:extLst>
              </p14:cNvPr>
              <p14:cNvContentPartPr/>
              <p14:nvPr/>
            </p14:nvContentPartPr>
            <p14:xfrm>
              <a:off x="621182" y="4784204"/>
              <a:ext cx="8110080" cy="81000"/>
            </p14:xfrm>
          </p:contentPart>
        </mc:Choice>
        <mc:Fallback xmlns="">
          <p:pic>
            <p:nvPicPr>
              <p:cNvPr id="17" name="Ink 16">
                <a:extLst>
                  <a:ext uri="{FF2B5EF4-FFF2-40B4-BE49-F238E27FC236}">
                    <a16:creationId xmlns:a16="http://schemas.microsoft.com/office/drawing/2014/main" id="{8B111C53-3FCC-4D4C-85B2-D92303CB7C5F}"/>
                  </a:ext>
                </a:extLst>
              </p:cNvPr>
              <p:cNvPicPr/>
              <p:nvPr/>
            </p:nvPicPr>
            <p:blipFill>
              <a:blip r:embed="rId10"/>
              <a:stretch>
                <a:fillRect/>
              </a:stretch>
            </p:blipFill>
            <p:spPr>
              <a:xfrm>
                <a:off x="567542" y="4676564"/>
                <a:ext cx="82177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C13E98D2-8346-4BFA-829F-84D4D25F62B2}"/>
                  </a:ext>
                </a:extLst>
              </p14:cNvPr>
              <p14:cNvContentPartPr/>
              <p14:nvPr/>
            </p14:nvContentPartPr>
            <p14:xfrm>
              <a:off x="674462" y="6062204"/>
              <a:ext cx="8363520" cy="10440"/>
            </p14:xfrm>
          </p:contentPart>
        </mc:Choice>
        <mc:Fallback xmlns="">
          <p:pic>
            <p:nvPicPr>
              <p:cNvPr id="20" name="Ink 19">
                <a:extLst>
                  <a:ext uri="{FF2B5EF4-FFF2-40B4-BE49-F238E27FC236}">
                    <a16:creationId xmlns:a16="http://schemas.microsoft.com/office/drawing/2014/main" id="{C13E98D2-8346-4BFA-829F-84D4D25F62B2}"/>
                  </a:ext>
                </a:extLst>
              </p:cNvPr>
              <p:cNvPicPr/>
              <p:nvPr/>
            </p:nvPicPr>
            <p:blipFill>
              <a:blip r:embed="rId12"/>
              <a:stretch>
                <a:fillRect/>
              </a:stretch>
            </p:blipFill>
            <p:spPr>
              <a:xfrm>
                <a:off x="620462" y="5954204"/>
                <a:ext cx="8471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1676C20A-D249-466B-BE7B-996C4F4CB58E}"/>
                  </a:ext>
                </a:extLst>
              </p14:cNvPr>
              <p14:cNvContentPartPr/>
              <p14:nvPr/>
            </p14:nvContentPartPr>
            <p14:xfrm>
              <a:off x="594542" y="6406004"/>
              <a:ext cx="2297880" cy="3960"/>
            </p14:xfrm>
          </p:contentPart>
        </mc:Choice>
        <mc:Fallback xmlns="">
          <p:pic>
            <p:nvPicPr>
              <p:cNvPr id="25" name="Ink 24">
                <a:extLst>
                  <a:ext uri="{FF2B5EF4-FFF2-40B4-BE49-F238E27FC236}">
                    <a16:creationId xmlns:a16="http://schemas.microsoft.com/office/drawing/2014/main" id="{1676C20A-D249-466B-BE7B-996C4F4CB58E}"/>
                  </a:ext>
                </a:extLst>
              </p:cNvPr>
              <p:cNvPicPr/>
              <p:nvPr/>
            </p:nvPicPr>
            <p:blipFill>
              <a:blip r:embed="rId14"/>
              <a:stretch>
                <a:fillRect/>
              </a:stretch>
            </p:blipFill>
            <p:spPr>
              <a:xfrm>
                <a:off x="540542" y="6298004"/>
                <a:ext cx="2405520" cy="219600"/>
              </a:xfrm>
              <a:prstGeom prst="rect">
                <a:avLst/>
              </a:prstGeom>
            </p:spPr>
          </p:pic>
        </mc:Fallback>
      </mc:AlternateContent>
    </p:spTree>
    <p:extLst>
      <p:ext uri="{BB962C8B-B14F-4D97-AF65-F5344CB8AC3E}">
        <p14:creationId xmlns:p14="http://schemas.microsoft.com/office/powerpoint/2010/main" val="2602499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highlight>
                  <a:srgbClr val="808000"/>
                </a:highlight>
              </a:rPr>
              <a:t>Cognitive Science : Think Humanly</a:t>
            </a:r>
          </a:p>
        </p:txBody>
      </p:sp>
      <p:pic>
        <p:nvPicPr>
          <p:cNvPr id="5" name="Picture 4">
            <a:extLst>
              <a:ext uri="{FF2B5EF4-FFF2-40B4-BE49-F238E27FC236}">
                <a16:creationId xmlns:a16="http://schemas.microsoft.com/office/drawing/2014/main" id="{31E1EF51-EE88-4971-B763-8C14E75A1EC3}"/>
              </a:ext>
            </a:extLst>
          </p:cNvPr>
          <p:cNvPicPr>
            <a:picLocks noChangeAspect="1"/>
          </p:cNvPicPr>
          <p:nvPr/>
        </p:nvPicPr>
        <p:blipFill>
          <a:blip r:embed="rId2"/>
          <a:stretch>
            <a:fillRect/>
          </a:stretch>
        </p:blipFill>
        <p:spPr>
          <a:xfrm>
            <a:off x="295422" y="2206164"/>
            <a:ext cx="8848578" cy="446192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EBB4738-F86B-4984-8182-F12BFAFA1C42}"/>
                  </a:ext>
                </a:extLst>
              </p14:cNvPr>
              <p14:cNvContentPartPr/>
              <p14:nvPr/>
            </p14:nvContentPartPr>
            <p14:xfrm>
              <a:off x="6933062" y="5858444"/>
              <a:ext cx="2091240" cy="9720"/>
            </p14:xfrm>
          </p:contentPart>
        </mc:Choice>
        <mc:Fallback xmlns="">
          <p:pic>
            <p:nvPicPr>
              <p:cNvPr id="7" name="Ink 6">
                <a:extLst>
                  <a:ext uri="{FF2B5EF4-FFF2-40B4-BE49-F238E27FC236}">
                    <a16:creationId xmlns:a16="http://schemas.microsoft.com/office/drawing/2014/main" id="{2EBB4738-F86B-4984-8182-F12BFAFA1C42}"/>
                  </a:ext>
                </a:extLst>
              </p:cNvPr>
              <p:cNvPicPr/>
              <p:nvPr/>
            </p:nvPicPr>
            <p:blipFill>
              <a:blip r:embed="rId4"/>
              <a:stretch>
                <a:fillRect/>
              </a:stretch>
            </p:blipFill>
            <p:spPr>
              <a:xfrm>
                <a:off x="6879062" y="5750804"/>
                <a:ext cx="2198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9F6C961-5C67-43BC-B54D-C83E8067B88C}"/>
                  </a:ext>
                </a:extLst>
              </p14:cNvPr>
              <p14:cNvContentPartPr/>
              <p14:nvPr/>
            </p14:nvContentPartPr>
            <p14:xfrm>
              <a:off x="638822" y="6453524"/>
              <a:ext cx="4322880" cy="360"/>
            </p14:xfrm>
          </p:contentPart>
        </mc:Choice>
        <mc:Fallback xmlns="">
          <p:pic>
            <p:nvPicPr>
              <p:cNvPr id="8" name="Ink 7">
                <a:extLst>
                  <a:ext uri="{FF2B5EF4-FFF2-40B4-BE49-F238E27FC236}">
                    <a16:creationId xmlns:a16="http://schemas.microsoft.com/office/drawing/2014/main" id="{99F6C961-5C67-43BC-B54D-C83E8067B88C}"/>
                  </a:ext>
                </a:extLst>
              </p:cNvPr>
              <p:cNvPicPr/>
              <p:nvPr/>
            </p:nvPicPr>
            <p:blipFill>
              <a:blip r:embed="rId6"/>
              <a:stretch>
                <a:fillRect/>
              </a:stretch>
            </p:blipFill>
            <p:spPr>
              <a:xfrm>
                <a:off x="584822" y="6345884"/>
                <a:ext cx="4430520" cy="216000"/>
              </a:xfrm>
              <a:prstGeom prst="rect">
                <a:avLst/>
              </a:prstGeom>
            </p:spPr>
          </p:pic>
        </mc:Fallback>
      </mc:AlternateContent>
    </p:spTree>
    <p:extLst>
      <p:ext uri="{BB962C8B-B14F-4D97-AF65-F5344CB8AC3E}">
        <p14:creationId xmlns:p14="http://schemas.microsoft.com/office/powerpoint/2010/main" val="216132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What is AI?</a:t>
            </a:r>
          </a:p>
          <a:p>
            <a:pPr marL="342900" indent="-342900">
              <a:buAutoNum type="arabicPeriod"/>
            </a:pPr>
            <a:r>
              <a:rPr lang="en-US" sz="2400" dirty="0">
                <a:solidFill>
                  <a:schemeClr val="tx1"/>
                </a:solidFill>
              </a:rPr>
              <a:t>The Foundations of AI.</a:t>
            </a:r>
          </a:p>
          <a:p>
            <a:pPr marL="342900" indent="-342900">
              <a:buAutoNum type="arabicPeriod"/>
            </a:pPr>
            <a:r>
              <a:rPr lang="en-US" sz="2400" dirty="0">
                <a:solidFill>
                  <a:schemeClr val="tx1"/>
                </a:solidFill>
              </a:rPr>
              <a:t>Brief History of AI</a:t>
            </a:r>
          </a:p>
          <a:p>
            <a:pPr marL="342900" indent="-342900">
              <a:buAutoNum type="arabicPeriod"/>
            </a:pPr>
            <a:r>
              <a:rPr lang="en-US" sz="2400" dirty="0">
                <a:solidFill>
                  <a:schemeClr val="tx1"/>
                </a:solidFill>
              </a:rPr>
              <a:t>The State of the Art.</a:t>
            </a:r>
          </a:p>
          <a:p>
            <a:pPr marL="342900" indent="-342900">
              <a:buAutoNum type="arabicPeriod"/>
            </a:pPr>
            <a:r>
              <a:rPr lang="en-US" sz="2400" dirty="0">
                <a:solidFill>
                  <a:schemeClr val="tx1"/>
                </a:solidFill>
              </a:rPr>
              <a:t>Course Outline by Topics and Weeks.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a16="http://schemas.microsoft.com/office/drawing/2014/main" id="{1E8035C9-7691-49C5-B1D3-B54AD0D2A8C8}"/>
              </a:ext>
            </a:extLst>
          </p:cNvPr>
          <p:cNvPicPr>
            <a:picLocks noChangeAspect="1"/>
          </p:cNvPicPr>
          <p:nvPr/>
        </p:nvPicPr>
        <p:blipFill>
          <a:blip r:embed="rId2"/>
          <a:stretch>
            <a:fillRect/>
          </a:stretch>
        </p:blipFill>
        <p:spPr>
          <a:xfrm>
            <a:off x="267286" y="2017058"/>
            <a:ext cx="8876714" cy="4840942"/>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197B03C2-E3F2-40E5-95CE-1D128D859F74}"/>
                  </a:ext>
                </a:extLst>
              </p14:cNvPr>
              <p14:cNvContentPartPr/>
              <p14:nvPr/>
            </p14:nvContentPartPr>
            <p14:xfrm>
              <a:off x="612182" y="4757204"/>
              <a:ext cx="8095680" cy="90360"/>
            </p14:xfrm>
          </p:contentPart>
        </mc:Choice>
        <mc:Fallback xmlns="">
          <p:pic>
            <p:nvPicPr>
              <p:cNvPr id="12" name="Ink 11">
                <a:extLst>
                  <a:ext uri="{FF2B5EF4-FFF2-40B4-BE49-F238E27FC236}">
                    <a16:creationId xmlns:a16="http://schemas.microsoft.com/office/drawing/2014/main" id="{197B03C2-E3F2-40E5-95CE-1D128D859F74}"/>
                  </a:ext>
                </a:extLst>
              </p:cNvPr>
              <p:cNvPicPr/>
              <p:nvPr/>
            </p:nvPicPr>
            <p:blipFill>
              <a:blip r:embed="rId4"/>
              <a:stretch>
                <a:fillRect/>
              </a:stretch>
            </p:blipFill>
            <p:spPr>
              <a:xfrm>
                <a:off x="558542" y="4649204"/>
                <a:ext cx="82033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5BDA164C-6DF6-4097-ACCF-FBC0817BA067}"/>
                  </a:ext>
                </a:extLst>
              </p14:cNvPr>
              <p14:cNvContentPartPr/>
              <p14:nvPr/>
            </p14:nvContentPartPr>
            <p14:xfrm>
              <a:off x="576542" y="3488204"/>
              <a:ext cx="1634400" cy="36360"/>
            </p14:xfrm>
          </p:contentPart>
        </mc:Choice>
        <mc:Fallback xmlns="">
          <p:pic>
            <p:nvPicPr>
              <p:cNvPr id="14" name="Ink 13">
                <a:extLst>
                  <a:ext uri="{FF2B5EF4-FFF2-40B4-BE49-F238E27FC236}">
                    <a16:creationId xmlns:a16="http://schemas.microsoft.com/office/drawing/2014/main" id="{5BDA164C-6DF6-4097-ACCF-FBC0817BA067}"/>
                  </a:ext>
                </a:extLst>
              </p:cNvPr>
              <p:cNvPicPr/>
              <p:nvPr/>
            </p:nvPicPr>
            <p:blipFill>
              <a:blip r:embed="rId6"/>
              <a:stretch>
                <a:fillRect/>
              </a:stretch>
            </p:blipFill>
            <p:spPr>
              <a:xfrm>
                <a:off x="522902" y="3380204"/>
                <a:ext cx="17420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DC14C2D8-426C-41DD-BB63-71820391BBC3}"/>
                  </a:ext>
                </a:extLst>
              </p14:cNvPr>
              <p14:cNvContentPartPr/>
              <p14:nvPr/>
            </p14:nvContentPartPr>
            <p14:xfrm>
              <a:off x="3453302" y="3479924"/>
              <a:ext cx="5394600" cy="54720"/>
            </p14:xfrm>
          </p:contentPart>
        </mc:Choice>
        <mc:Fallback xmlns="">
          <p:pic>
            <p:nvPicPr>
              <p:cNvPr id="15" name="Ink 14">
                <a:extLst>
                  <a:ext uri="{FF2B5EF4-FFF2-40B4-BE49-F238E27FC236}">
                    <a16:creationId xmlns:a16="http://schemas.microsoft.com/office/drawing/2014/main" id="{DC14C2D8-426C-41DD-BB63-71820391BBC3}"/>
                  </a:ext>
                </a:extLst>
              </p:cNvPr>
              <p:cNvPicPr/>
              <p:nvPr/>
            </p:nvPicPr>
            <p:blipFill>
              <a:blip r:embed="rId8"/>
              <a:stretch>
                <a:fillRect/>
              </a:stretch>
            </p:blipFill>
            <p:spPr>
              <a:xfrm>
                <a:off x="3399302" y="3371924"/>
                <a:ext cx="55022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E9A3377A-D503-4337-9416-D9435694AC52}"/>
                  </a:ext>
                </a:extLst>
              </p14:cNvPr>
              <p14:cNvContentPartPr/>
              <p14:nvPr/>
            </p14:nvContentPartPr>
            <p14:xfrm>
              <a:off x="576542" y="3869444"/>
              <a:ext cx="3364200" cy="99000"/>
            </p14:xfrm>
          </p:contentPart>
        </mc:Choice>
        <mc:Fallback xmlns="">
          <p:pic>
            <p:nvPicPr>
              <p:cNvPr id="16" name="Ink 15">
                <a:extLst>
                  <a:ext uri="{FF2B5EF4-FFF2-40B4-BE49-F238E27FC236}">
                    <a16:creationId xmlns:a16="http://schemas.microsoft.com/office/drawing/2014/main" id="{E9A3377A-D503-4337-9416-D9435694AC52}"/>
                  </a:ext>
                </a:extLst>
              </p:cNvPr>
              <p:cNvPicPr/>
              <p:nvPr/>
            </p:nvPicPr>
            <p:blipFill>
              <a:blip r:embed="rId10"/>
              <a:stretch>
                <a:fillRect/>
              </a:stretch>
            </p:blipFill>
            <p:spPr>
              <a:xfrm>
                <a:off x="522902" y="3761444"/>
                <a:ext cx="34718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30464A24-FAAA-481B-B28A-BE6AA71E92E5}"/>
                  </a:ext>
                </a:extLst>
              </p14:cNvPr>
              <p14:cNvContentPartPr/>
              <p14:nvPr/>
            </p14:nvContentPartPr>
            <p14:xfrm>
              <a:off x="2263502" y="3524204"/>
              <a:ext cx="1135800" cy="360"/>
            </p14:xfrm>
          </p:contentPart>
        </mc:Choice>
        <mc:Fallback xmlns="">
          <p:pic>
            <p:nvPicPr>
              <p:cNvPr id="22" name="Ink 21">
                <a:extLst>
                  <a:ext uri="{FF2B5EF4-FFF2-40B4-BE49-F238E27FC236}">
                    <a16:creationId xmlns:a16="http://schemas.microsoft.com/office/drawing/2014/main" id="{30464A24-FAAA-481B-B28A-BE6AA71E92E5}"/>
                  </a:ext>
                </a:extLst>
              </p:cNvPr>
              <p:cNvPicPr/>
              <p:nvPr/>
            </p:nvPicPr>
            <p:blipFill>
              <a:blip r:embed="rId12"/>
              <a:stretch>
                <a:fillRect/>
              </a:stretch>
            </p:blipFill>
            <p:spPr>
              <a:xfrm>
                <a:off x="2209502" y="3416204"/>
                <a:ext cx="1243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7E2077CF-10B8-49D7-A116-FBA6C8D27036}"/>
                  </a:ext>
                </a:extLst>
              </p14:cNvPr>
              <p14:cNvContentPartPr/>
              <p14:nvPr/>
            </p14:nvContentPartPr>
            <p14:xfrm>
              <a:off x="1295822" y="5335364"/>
              <a:ext cx="2351160" cy="27360"/>
            </p14:xfrm>
          </p:contentPart>
        </mc:Choice>
        <mc:Fallback xmlns="">
          <p:pic>
            <p:nvPicPr>
              <p:cNvPr id="24" name="Ink 23">
                <a:extLst>
                  <a:ext uri="{FF2B5EF4-FFF2-40B4-BE49-F238E27FC236}">
                    <a16:creationId xmlns:a16="http://schemas.microsoft.com/office/drawing/2014/main" id="{7E2077CF-10B8-49D7-A116-FBA6C8D27036}"/>
                  </a:ext>
                </a:extLst>
              </p:cNvPr>
              <p:cNvPicPr/>
              <p:nvPr/>
            </p:nvPicPr>
            <p:blipFill>
              <a:blip r:embed="rId14"/>
              <a:stretch>
                <a:fillRect/>
              </a:stretch>
            </p:blipFill>
            <p:spPr>
              <a:xfrm>
                <a:off x="1241822" y="5227364"/>
                <a:ext cx="24588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CDA99B45-15B0-4F36-A949-352EF647E00F}"/>
                  </a:ext>
                </a:extLst>
              </p14:cNvPr>
              <p14:cNvContentPartPr/>
              <p14:nvPr/>
            </p14:nvContentPartPr>
            <p14:xfrm>
              <a:off x="6160862" y="5353004"/>
              <a:ext cx="380880" cy="18360"/>
            </p14:xfrm>
          </p:contentPart>
        </mc:Choice>
        <mc:Fallback xmlns="">
          <p:pic>
            <p:nvPicPr>
              <p:cNvPr id="25" name="Ink 24">
                <a:extLst>
                  <a:ext uri="{FF2B5EF4-FFF2-40B4-BE49-F238E27FC236}">
                    <a16:creationId xmlns:a16="http://schemas.microsoft.com/office/drawing/2014/main" id="{CDA99B45-15B0-4F36-A949-352EF647E00F}"/>
                  </a:ext>
                </a:extLst>
              </p:cNvPr>
              <p:cNvPicPr/>
              <p:nvPr/>
            </p:nvPicPr>
            <p:blipFill>
              <a:blip r:embed="rId16"/>
              <a:stretch>
                <a:fillRect/>
              </a:stretch>
            </p:blipFill>
            <p:spPr>
              <a:xfrm>
                <a:off x="6107222" y="5245364"/>
                <a:ext cx="488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B43D76A1-D995-431F-BCD9-0E4C9A75E9A1}"/>
                  </a:ext>
                </a:extLst>
              </p14:cNvPr>
              <p14:cNvContentPartPr/>
              <p14:nvPr/>
            </p14:nvContentPartPr>
            <p14:xfrm>
              <a:off x="7261382" y="5388284"/>
              <a:ext cx="1200240" cy="360"/>
            </p14:xfrm>
          </p:contentPart>
        </mc:Choice>
        <mc:Fallback xmlns="">
          <p:pic>
            <p:nvPicPr>
              <p:cNvPr id="26" name="Ink 25">
                <a:extLst>
                  <a:ext uri="{FF2B5EF4-FFF2-40B4-BE49-F238E27FC236}">
                    <a16:creationId xmlns:a16="http://schemas.microsoft.com/office/drawing/2014/main" id="{B43D76A1-D995-431F-BCD9-0E4C9A75E9A1}"/>
                  </a:ext>
                </a:extLst>
              </p:cNvPr>
              <p:cNvPicPr/>
              <p:nvPr/>
            </p:nvPicPr>
            <p:blipFill>
              <a:blip r:embed="rId18"/>
              <a:stretch>
                <a:fillRect/>
              </a:stretch>
            </p:blipFill>
            <p:spPr>
              <a:xfrm>
                <a:off x="7207742" y="5280284"/>
                <a:ext cx="1307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7041D7B5-07A7-4C2A-A269-0A60C945C03C}"/>
                  </a:ext>
                </a:extLst>
              </p14:cNvPr>
              <p14:cNvContentPartPr/>
              <p14:nvPr/>
            </p14:nvContentPartPr>
            <p14:xfrm>
              <a:off x="8539742" y="5388284"/>
              <a:ext cx="36000" cy="360"/>
            </p14:xfrm>
          </p:contentPart>
        </mc:Choice>
        <mc:Fallback xmlns="">
          <p:pic>
            <p:nvPicPr>
              <p:cNvPr id="27" name="Ink 26">
                <a:extLst>
                  <a:ext uri="{FF2B5EF4-FFF2-40B4-BE49-F238E27FC236}">
                    <a16:creationId xmlns:a16="http://schemas.microsoft.com/office/drawing/2014/main" id="{7041D7B5-07A7-4C2A-A269-0A60C945C03C}"/>
                  </a:ext>
                </a:extLst>
              </p:cNvPr>
              <p:cNvPicPr/>
              <p:nvPr/>
            </p:nvPicPr>
            <p:blipFill>
              <a:blip r:embed="rId20"/>
              <a:stretch>
                <a:fillRect/>
              </a:stretch>
            </p:blipFill>
            <p:spPr>
              <a:xfrm>
                <a:off x="8486102" y="5280284"/>
                <a:ext cx="143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F5D35FD-F918-4E28-8CE5-25FA0286C618}"/>
                  </a:ext>
                </a:extLst>
              </p14:cNvPr>
              <p14:cNvContentPartPr/>
              <p14:nvPr/>
            </p14:nvContentPartPr>
            <p14:xfrm>
              <a:off x="6622382" y="5379644"/>
              <a:ext cx="498600" cy="360"/>
            </p14:xfrm>
          </p:contentPart>
        </mc:Choice>
        <mc:Fallback xmlns="">
          <p:pic>
            <p:nvPicPr>
              <p:cNvPr id="28" name="Ink 27">
                <a:extLst>
                  <a:ext uri="{FF2B5EF4-FFF2-40B4-BE49-F238E27FC236}">
                    <a16:creationId xmlns:a16="http://schemas.microsoft.com/office/drawing/2014/main" id="{9F5D35FD-F918-4E28-8CE5-25FA0286C618}"/>
                  </a:ext>
                </a:extLst>
              </p:cNvPr>
              <p:cNvPicPr/>
              <p:nvPr/>
            </p:nvPicPr>
            <p:blipFill>
              <a:blip r:embed="rId22"/>
              <a:stretch>
                <a:fillRect/>
              </a:stretch>
            </p:blipFill>
            <p:spPr>
              <a:xfrm>
                <a:off x="6568382" y="5271644"/>
                <a:ext cx="606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a:extLst>
                  <a:ext uri="{FF2B5EF4-FFF2-40B4-BE49-F238E27FC236}">
                    <a16:creationId xmlns:a16="http://schemas.microsoft.com/office/drawing/2014/main" id="{CB72A33B-0ED1-457D-BAC4-386795C6DD57}"/>
                  </a:ext>
                </a:extLst>
              </p14:cNvPr>
              <p14:cNvContentPartPr/>
              <p14:nvPr/>
            </p14:nvContentPartPr>
            <p14:xfrm>
              <a:off x="7137542" y="5379644"/>
              <a:ext cx="24480" cy="360"/>
            </p14:xfrm>
          </p:contentPart>
        </mc:Choice>
        <mc:Fallback xmlns="">
          <p:pic>
            <p:nvPicPr>
              <p:cNvPr id="29" name="Ink 28">
                <a:extLst>
                  <a:ext uri="{FF2B5EF4-FFF2-40B4-BE49-F238E27FC236}">
                    <a16:creationId xmlns:a16="http://schemas.microsoft.com/office/drawing/2014/main" id="{CB72A33B-0ED1-457D-BAC4-386795C6DD57}"/>
                  </a:ext>
                </a:extLst>
              </p:cNvPr>
              <p:cNvPicPr/>
              <p:nvPr/>
            </p:nvPicPr>
            <p:blipFill>
              <a:blip r:embed="rId24"/>
              <a:stretch>
                <a:fillRect/>
              </a:stretch>
            </p:blipFill>
            <p:spPr>
              <a:xfrm>
                <a:off x="7083542" y="5271644"/>
                <a:ext cx="132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F724D222-D66C-4FBC-8CC6-A58FD1AF06A9}"/>
                  </a:ext>
                </a:extLst>
              </p14:cNvPr>
              <p14:cNvContentPartPr/>
              <p14:nvPr/>
            </p14:nvContentPartPr>
            <p14:xfrm>
              <a:off x="7652342" y="5379644"/>
              <a:ext cx="695880" cy="27360"/>
            </p14:xfrm>
          </p:contentPart>
        </mc:Choice>
        <mc:Fallback xmlns="">
          <p:pic>
            <p:nvPicPr>
              <p:cNvPr id="30" name="Ink 29">
                <a:extLst>
                  <a:ext uri="{FF2B5EF4-FFF2-40B4-BE49-F238E27FC236}">
                    <a16:creationId xmlns:a16="http://schemas.microsoft.com/office/drawing/2014/main" id="{F724D222-D66C-4FBC-8CC6-A58FD1AF06A9}"/>
                  </a:ext>
                </a:extLst>
              </p:cNvPr>
              <p:cNvPicPr/>
              <p:nvPr/>
            </p:nvPicPr>
            <p:blipFill>
              <a:blip r:embed="rId26"/>
              <a:stretch>
                <a:fillRect/>
              </a:stretch>
            </p:blipFill>
            <p:spPr>
              <a:xfrm>
                <a:off x="7598702" y="5271644"/>
                <a:ext cx="8035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F51205C8-55E3-4243-801C-BC3ADFAE4D5B}"/>
                  </a:ext>
                </a:extLst>
              </p14:cNvPr>
              <p14:cNvContentPartPr/>
              <p14:nvPr/>
            </p14:nvContentPartPr>
            <p14:xfrm>
              <a:off x="8362262" y="5405924"/>
              <a:ext cx="360" cy="360"/>
            </p14:xfrm>
          </p:contentPart>
        </mc:Choice>
        <mc:Fallback xmlns="">
          <p:pic>
            <p:nvPicPr>
              <p:cNvPr id="31" name="Ink 30">
                <a:extLst>
                  <a:ext uri="{FF2B5EF4-FFF2-40B4-BE49-F238E27FC236}">
                    <a16:creationId xmlns:a16="http://schemas.microsoft.com/office/drawing/2014/main" id="{F51205C8-55E3-4243-801C-BC3ADFAE4D5B}"/>
                  </a:ext>
                </a:extLst>
              </p:cNvPr>
              <p:cNvPicPr/>
              <p:nvPr/>
            </p:nvPicPr>
            <p:blipFill>
              <a:blip r:embed="rId28"/>
              <a:stretch>
                <a:fillRect/>
              </a:stretch>
            </p:blipFill>
            <p:spPr>
              <a:xfrm>
                <a:off x="8308622" y="529828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4E3A71F4-A451-4975-8F1C-952BA72FCB83}"/>
                  </a:ext>
                </a:extLst>
              </p14:cNvPr>
              <p14:cNvContentPartPr/>
              <p14:nvPr/>
            </p14:nvContentPartPr>
            <p14:xfrm>
              <a:off x="8585102" y="5299004"/>
              <a:ext cx="371160" cy="90360"/>
            </p14:xfrm>
          </p:contentPart>
        </mc:Choice>
        <mc:Fallback xmlns="">
          <p:pic>
            <p:nvPicPr>
              <p:cNvPr id="32" name="Ink 31">
                <a:extLst>
                  <a:ext uri="{FF2B5EF4-FFF2-40B4-BE49-F238E27FC236}">
                    <a16:creationId xmlns:a16="http://schemas.microsoft.com/office/drawing/2014/main" id="{4E3A71F4-A451-4975-8F1C-952BA72FCB83}"/>
                  </a:ext>
                </a:extLst>
              </p:cNvPr>
              <p:cNvPicPr/>
              <p:nvPr/>
            </p:nvPicPr>
            <p:blipFill>
              <a:blip r:embed="rId30"/>
              <a:stretch>
                <a:fillRect/>
              </a:stretch>
            </p:blipFill>
            <p:spPr>
              <a:xfrm>
                <a:off x="8531102" y="5191364"/>
                <a:ext cx="4788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4AFDC495-E37C-439C-9890-D37E83AE951D}"/>
                  </a:ext>
                </a:extLst>
              </p14:cNvPr>
              <p14:cNvContentPartPr/>
              <p14:nvPr/>
            </p14:nvContentPartPr>
            <p14:xfrm>
              <a:off x="603542" y="5697884"/>
              <a:ext cx="4011840" cy="82080"/>
            </p14:xfrm>
          </p:contentPart>
        </mc:Choice>
        <mc:Fallback xmlns="">
          <p:pic>
            <p:nvPicPr>
              <p:cNvPr id="33" name="Ink 32">
                <a:extLst>
                  <a:ext uri="{FF2B5EF4-FFF2-40B4-BE49-F238E27FC236}">
                    <a16:creationId xmlns:a16="http://schemas.microsoft.com/office/drawing/2014/main" id="{4AFDC495-E37C-439C-9890-D37E83AE951D}"/>
                  </a:ext>
                </a:extLst>
              </p:cNvPr>
              <p:cNvPicPr/>
              <p:nvPr/>
            </p:nvPicPr>
            <p:blipFill>
              <a:blip r:embed="rId32"/>
              <a:stretch>
                <a:fillRect/>
              </a:stretch>
            </p:blipFill>
            <p:spPr>
              <a:xfrm>
                <a:off x="549542" y="5589884"/>
                <a:ext cx="41194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668B8433-3CBC-4E7E-A004-E330458CCD23}"/>
                  </a:ext>
                </a:extLst>
              </p14:cNvPr>
              <p14:cNvContentPartPr/>
              <p14:nvPr/>
            </p14:nvContentPartPr>
            <p14:xfrm>
              <a:off x="567902" y="5326004"/>
              <a:ext cx="630360" cy="36360"/>
            </p14:xfrm>
          </p:contentPart>
        </mc:Choice>
        <mc:Fallback xmlns="">
          <p:pic>
            <p:nvPicPr>
              <p:cNvPr id="34" name="Ink 33">
                <a:extLst>
                  <a:ext uri="{FF2B5EF4-FFF2-40B4-BE49-F238E27FC236}">
                    <a16:creationId xmlns:a16="http://schemas.microsoft.com/office/drawing/2014/main" id="{668B8433-3CBC-4E7E-A004-E330458CCD23}"/>
                  </a:ext>
                </a:extLst>
              </p:cNvPr>
              <p:cNvPicPr/>
              <p:nvPr/>
            </p:nvPicPr>
            <p:blipFill>
              <a:blip r:embed="rId34"/>
              <a:stretch>
                <a:fillRect/>
              </a:stretch>
            </p:blipFill>
            <p:spPr>
              <a:xfrm>
                <a:off x="514262" y="5218004"/>
                <a:ext cx="738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11589D7E-8275-4E9C-9187-540C9CF7A279}"/>
                  </a:ext>
                </a:extLst>
              </p14:cNvPr>
              <p14:cNvContentPartPr/>
              <p14:nvPr/>
            </p14:nvContentPartPr>
            <p14:xfrm>
              <a:off x="3719702" y="5352284"/>
              <a:ext cx="2342880" cy="45720"/>
            </p14:xfrm>
          </p:contentPart>
        </mc:Choice>
        <mc:Fallback xmlns="">
          <p:pic>
            <p:nvPicPr>
              <p:cNvPr id="35" name="Ink 34">
                <a:extLst>
                  <a:ext uri="{FF2B5EF4-FFF2-40B4-BE49-F238E27FC236}">
                    <a16:creationId xmlns:a16="http://schemas.microsoft.com/office/drawing/2014/main" id="{11589D7E-8275-4E9C-9187-540C9CF7A279}"/>
                  </a:ext>
                </a:extLst>
              </p:cNvPr>
              <p:cNvPicPr/>
              <p:nvPr/>
            </p:nvPicPr>
            <p:blipFill>
              <a:blip r:embed="rId36"/>
              <a:stretch>
                <a:fillRect/>
              </a:stretch>
            </p:blipFill>
            <p:spPr>
              <a:xfrm>
                <a:off x="3665702" y="5244284"/>
                <a:ext cx="24505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E1442273-66AE-401E-81E4-56811B8E5926}"/>
                  </a:ext>
                </a:extLst>
              </p14:cNvPr>
              <p14:cNvContentPartPr/>
              <p14:nvPr/>
            </p14:nvContentPartPr>
            <p14:xfrm>
              <a:off x="-683818" y="2361044"/>
              <a:ext cx="360" cy="360"/>
            </p14:xfrm>
          </p:contentPart>
        </mc:Choice>
        <mc:Fallback xmlns="">
          <p:pic>
            <p:nvPicPr>
              <p:cNvPr id="36" name="Ink 35">
                <a:extLst>
                  <a:ext uri="{FF2B5EF4-FFF2-40B4-BE49-F238E27FC236}">
                    <a16:creationId xmlns:a16="http://schemas.microsoft.com/office/drawing/2014/main" id="{E1442273-66AE-401E-81E4-56811B8E5926}"/>
                  </a:ext>
                </a:extLst>
              </p:cNvPr>
              <p:cNvPicPr/>
              <p:nvPr/>
            </p:nvPicPr>
            <p:blipFill>
              <a:blip r:embed="rId28"/>
              <a:stretch>
                <a:fillRect/>
              </a:stretch>
            </p:blipFill>
            <p:spPr>
              <a:xfrm>
                <a:off x="-737818" y="225340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1577F9BB-5A75-4C00-90C6-9E934376655B}"/>
                  </a:ext>
                </a:extLst>
              </p14:cNvPr>
              <p14:cNvContentPartPr/>
              <p14:nvPr/>
            </p14:nvContentPartPr>
            <p14:xfrm>
              <a:off x="2414342" y="6238964"/>
              <a:ext cx="6542640" cy="82440"/>
            </p14:xfrm>
          </p:contentPart>
        </mc:Choice>
        <mc:Fallback xmlns="">
          <p:pic>
            <p:nvPicPr>
              <p:cNvPr id="37" name="Ink 36">
                <a:extLst>
                  <a:ext uri="{FF2B5EF4-FFF2-40B4-BE49-F238E27FC236}">
                    <a16:creationId xmlns:a16="http://schemas.microsoft.com/office/drawing/2014/main" id="{1577F9BB-5A75-4C00-90C6-9E934376655B}"/>
                  </a:ext>
                </a:extLst>
              </p:cNvPr>
              <p:cNvPicPr/>
              <p:nvPr/>
            </p:nvPicPr>
            <p:blipFill>
              <a:blip r:embed="rId39"/>
              <a:stretch>
                <a:fillRect/>
              </a:stretch>
            </p:blipFill>
            <p:spPr>
              <a:xfrm>
                <a:off x="2360702" y="6131324"/>
                <a:ext cx="6650280" cy="298080"/>
              </a:xfrm>
              <a:prstGeom prst="rect">
                <a:avLst/>
              </a:prstGeom>
            </p:spPr>
          </p:pic>
        </mc:Fallback>
      </mc:AlternateContent>
    </p:spTree>
    <p:extLst>
      <p:ext uri="{BB962C8B-B14F-4D97-AF65-F5344CB8AC3E}">
        <p14:creationId xmlns:p14="http://schemas.microsoft.com/office/powerpoint/2010/main" val="120434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a16="http://schemas.microsoft.com/office/drawing/2014/main" id="{1868EABA-538E-42CE-9B89-132E31120854}"/>
              </a:ext>
            </a:extLst>
          </p:cNvPr>
          <p:cNvPicPr>
            <a:picLocks noChangeAspect="1"/>
          </p:cNvPicPr>
          <p:nvPr/>
        </p:nvPicPr>
        <p:blipFill>
          <a:blip r:embed="rId2"/>
          <a:stretch>
            <a:fillRect/>
          </a:stretch>
        </p:blipFill>
        <p:spPr>
          <a:xfrm>
            <a:off x="0" y="2053882"/>
            <a:ext cx="9144000" cy="399522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29F2BED-BF48-476B-BF9E-F2FF57DBE130}"/>
                  </a:ext>
                </a:extLst>
              </p14:cNvPr>
              <p14:cNvContentPartPr/>
              <p14:nvPr/>
            </p14:nvContentPartPr>
            <p14:xfrm>
              <a:off x="292862" y="5291804"/>
              <a:ext cx="8734680" cy="43920"/>
            </p14:xfrm>
          </p:contentPart>
        </mc:Choice>
        <mc:Fallback xmlns="">
          <p:pic>
            <p:nvPicPr>
              <p:cNvPr id="4" name="Ink 3">
                <a:extLst>
                  <a:ext uri="{FF2B5EF4-FFF2-40B4-BE49-F238E27FC236}">
                    <a16:creationId xmlns:a16="http://schemas.microsoft.com/office/drawing/2014/main" id="{929F2BED-BF48-476B-BF9E-F2FF57DBE130}"/>
                  </a:ext>
                </a:extLst>
              </p:cNvPr>
              <p:cNvPicPr/>
              <p:nvPr/>
            </p:nvPicPr>
            <p:blipFill>
              <a:blip r:embed="rId4"/>
              <a:stretch>
                <a:fillRect/>
              </a:stretch>
            </p:blipFill>
            <p:spPr>
              <a:xfrm>
                <a:off x="238862" y="5184164"/>
                <a:ext cx="88423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6415520-0455-4536-8E28-AAEE24C1F75E}"/>
                  </a:ext>
                </a:extLst>
              </p14:cNvPr>
              <p14:cNvContentPartPr/>
              <p14:nvPr/>
            </p14:nvContentPartPr>
            <p14:xfrm>
              <a:off x="363422" y="5840084"/>
              <a:ext cx="5146560" cy="46080"/>
            </p14:xfrm>
          </p:contentPart>
        </mc:Choice>
        <mc:Fallback xmlns="">
          <p:pic>
            <p:nvPicPr>
              <p:cNvPr id="5" name="Ink 4">
                <a:extLst>
                  <a:ext uri="{FF2B5EF4-FFF2-40B4-BE49-F238E27FC236}">
                    <a16:creationId xmlns:a16="http://schemas.microsoft.com/office/drawing/2014/main" id="{E6415520-0455-4536-8E28-AAEE24C1F75E}"/>
                  </a:ext>
                </a:extLst>
              </p:cNvPr>
              <p:cNvPicPr/>
              <p:nvPr/>
            </p:nvPicPr>
            <p:blipFill>
              <a:blip r:embed="rId6"/>
              <a:stretch>
                <a:fillRect/>
              </a:stretch>
            </p:blipFill>
            <p:spPr>
              <a:xfrm>
                <a:off x="309782" y="5732084"/>
                <a:ext cx="52542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6B0E5C0-3802-4C69-B04A-63E7891DFF2E}"/>
                  </a:ext>
                </a:extLst>
              </p14:cNvPr>
              <p14:cNvContentPartPr/>
              <p14:nvPr/>
            </p14:nvContentPartPr>
            <p14:xfrm>
              <a:off x="408062" y="4162484"/>
              <a:ext cx="2485080" cy="10080"/>
            </p14:xfrm>
          </p:contentPart>
        </mc:Choice>
        <mc:Fallback xmlns="">
          <p:pic>
            <p:nvPicPr>
              <p:cNvPr id="7" name="Ink 6">
                <a:extLst>
                  <a:ext uri="{FF2B5EF4-FFF2-40B4-BE49-F238E27FC236}">
                    <a16:creationId xmlns:a16="http://schemas.microsoft.com/office/drawing/2014/main" id="{36B0E5C0-3802-4C69-B04A-63E7891DFF2E}"/>
                  </a:ext>
                </a:extLst>
              </p:cNvPr>
              <p:cNvPicPr/>
              <p:nvPr/>
            </p:nvPicPr>
            <p:blipFill>
              <a:blip r:embed="rId8"/>
              <a:stretch>
                <a:fillRect/>
              </a:stretch>
            </p:blipFill>
            <p:spPr>
              <a:xfrm>
                <a:off x="354422" y="4054484"/>
                <a:ext cx="2592720" cy="225720"/>
              </a:xfrm>
              <a:prstGeom prst="rect">
                <a:avLst/>
              </a:prstGeom>
            </p:spPr>
          </p:pic>
        </mc:Fallback>
      </mc:AlternateContent>
    </p:spTree>
    <p:extLst>
      <p:ext uri="{BB962C8B-B14F-4D97-AF65-F5344CB8AC3E}">
        <p14:creationId xmlns:p14="http://schemas.microsoft.com/office/powerpoint/2010/main" val="212538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a16="http://schemas.microsoft.com/office/drawing/2014/main" id="{AC2C6FA9-A4DE-4641-A847-C2284180FFD2}"/>
              </a:ext>
            </a:extLst>
          </p:cNvPr>
          <p:cNvPicPr>
            <a:picLocks noChangeAspect="1"/>
          </p:cNvPicPr>
          <p:nvPr/>
        </p:nvPicPr>
        <p:blipFill>
          <a:blip r:embed="rId2"/>
          <a:stretch>
            <a:fillRect/>
          </a:stretch>
        </p:blipFill>
        <p:spPr>
          <a:xfrm>
            <a:off x="154744" y="2203623"/>
            <a:ext cx="8820444" cy="452073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1772276-8530-42B2-8513-6D26A707FD20}"/>
                  </a:ext>
                </a:extLst>
              </p14:cNvPr>
              <p14:cNvContentPartPr/>
              <p14:nvPr/>
            </p14:nvContentPartPr>
            <p14:xfrm>
              <a:off x="532262" y="5893724"/>
              <a:ext cx="8308800" cy="152640"/>
            </p14:xfrm>
          </p:contentPart>
        </mc:Choice>
        <mc:Fallback xmlns="">
          <p:pic>
            <p:nvPicPr>
              <p:cNvPr id="4" name="Ink 3">
                <a:extLst>
                  <a:ext uri="{FF2B5EF4-FFF2-40B4-BE49-F238E27FC236}">
                    <a16:creationId xmlns:a16="http://schemas.microsoft.com/office/drawing/2014/main" id="{81772276-8530-42B2-8513-6D26A707FD20}"/>
                  </a:ext>
                </a:extLst>
              </p:cNvPr>
              <p:cNvPicPr/>
              <p:nvPr/>
            </p:nvPicPr>
            <p:blipFill>
              <a:blip r:embed="rId4"/>
              <a:stretch>
                <a:fillRect/>
              </a:stretch>
            </p:blipFill>
            <p:spPr>
              <a:xfrm>
                <a:off x="478622" y="5786084"/>
                <a:ext cx="8416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F331742-214C-40CC-91BB-10990CCD3510}"/>
                  </a:ext>
                </a:extLst>
              </p14:cNvPr>
              <p14:cNvContentPartPr/>
              <p14:nvPr/>
            </p14:nvContentPartPr>
            <p14:xfrm>
              <a:off x="523622" y="6327884"/>
              <a:ext cx="3701880" cy="100440"/>
            </p14:xfrm>
          </p:contentPart>
        </mc:Choice>
        <mc:Fallback xmlns="">
          <p:pic>
            <p:nvPicPr>
              <p:cNvPr id="5" name="Ink 4">
                <a:extLst>
                  <a:ext uri="{FF2B5EF4-FFF2-40B4-BE49-F238E27FC236}">
                    <a16:creationId xmlns:a16="http://schemas.microsoft.com/office/drawing/2014/main" id="{4F331742-214C-40CC-91BB-10990CCD3510}"/>
                  </a:ext>
                </a:extLst>
              </p:cNvPr>
              <p:cNvPicPr/>
              <p:nvPr/>
            </p:nvPicPr>
            <p:blipFill>
              <a:blip r:embed="rId6"/>
              <a:stretch>
                <a:fillRect/>
              </a:stretch>
            </p:blipFill>
            <p:spPr>
              <a:xfrm>
                <a:off x="469982" y="6219884"/>
                <a:ext cx="3809520" cy="316080"/>
              </a:xfrm>
              <a:prstGeom prst="rect">
                <a:avLst/>
              </a:prstGeom>
            </p:spPr>
          </p:pic>
        </mc:Fallback>
      </mc:AlternateContent>
    </p:spTree>
    <p:extLst>
      <p:ext uri="{BB962C8B-B14F-4D97-AF65-F5344CB8AC3E}">
        <p14:creationId xmlns:p14="http://schemas.microsoft.com/office/powerpoint/2010/main" val="3125069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a16="http://schemas.microsoft.com/office/drawing/2014/main" id="{9F2677DB-B260-4F54-A9CA-5265E2296885}"/>
              </a:ext>
            </a:extLst>
          </p:cNvPr>
          <p:cNvPicPr>
            <a:picLocks noChangeAspect="1"/>
          </p:cNvPicPr>
          <p:nvPr/>
        </p:nvPicPr>
        <p:blipFill>
          <a:blip r:embed="rId2"/>
          <a:stretch>
            <a:fillRect/>
          </a:stretch>
        </p:blipFill>
        <p:spPr>
          <a:xfrm>
            <a:off x="172591" y="2458712"/>
            <a:ext cx="8971409" cy="3196499"/>
          </a:xfrm>
          <a:prstGeom prst="rect">
            <a:avLst/>
          </a:prstGeom>
        </p:spPr>
      </p:pic>
    </p:spTree>
    <p:extLst>
      <p:ext uri="{BB962C8B-B14F-4D97-AF65-F5344CB8AC3E}">
        <p14:creationId xmlns:p14="http://schemas.microsoft.com/office/powerpoint/2010/main" val="59929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Rational Agent: Act Rationally</a:t>
            </a:r>
          </a:p>
        </p:txBody>
      </p:sp>
      <p:pic>
        <p:nvPicPr>
          <p:cNvPr id="3" name="Picture 2">
            <a:extLst>
              <a:ext uri="{FF2B5EF4-FFF2-40B4-BE49-F238E27FC236}">
                <a16:creationId xmlns:a16="http://schemas.microsoft.com/office/drawing/2014/main" id="{5EE2E642-BD25-4505-A75A-48513E7115EA}"/>
              </a:ext>
            </a:extLst>
          </p:cNvPr>
          <p:cNvPicPr>
            <a:picLocks noChangeAspect="1"/>
          </p:cNvPicPr>
          <p:nvPr/>
        </p:nvPicPr>
        <p:blipFill>
          <a:blip r:embed="rId2"/>
          <a:stretch>
            <a:fillRect/>
          </a:stretch>
        </p:blipFill>
        <p:spPr>
          <a:xfrm>
            <a:off x="0" y="2300654"/>
            <a:ext cx="9144000" cy="3467100"/>
          </a:xfrm>
          <a:prstGeom prst="rect">
            <a:avLst/>
          </a:prstGeom>
        </p:spPr>
      </p:pic>
    </p:spTree>
    <p:extLst>
      <p:ext uri="{BB962C8B-B14F-4D97-AF65-F5344CB8AC3E}">
        <p14:creationId xmlns:p14="http://schemas.microsoft.com/office/powerpoint/2010/main" val="2471651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2031325"/>
          </a:xfrm>
          <a:prstGeom prst="rect">
            <a:avLst/>
          </a:prstGeom>
          <a:noFill/>
        </p:spPr>
        <p:txBody>
          <a:bodyPr wrap="square" rtlCol="0">
            <a:spAutoFit/>
          </a:bodyPr>
          <a:lstStyle/>
          <a:p>
            <a:pPr marL="342900" indent="-342900">
              <a:buAutoNum type="arabicPeriod"/>
            </a:pPr>
            <a:r>
              <a:rPr lang="en-US" dirty="0"/>
              <a:t>Chapter 1: Introduction ,  Pages 1-29</a:t>
            </a:r>
          </a:p>
          <a:p>
            <a:r>
              <a:rPr lang="en-US" dirty="0"/>
              <a:t>“Artificial Intelligence: A Modern Approach,” by Stuart J. Russell and Peter </a:t>
            </a:r>
            <a:r>
              <a:rPr lang="en-US" dirty="0" err="1"/>
              <a:t>Norvig</a:t>
            </a:r>
            <a:r>
              <a:rPr lang="en-US" dirty="0"/>
              <a:t>,</a:t>
            </a:r>
          </a:p>
          <a:p>
            <a:endParaRPr lang="en-US" dirty="0"/>
          </a:p>
          <a:p>
            <a:r>
              <a:rPr lang="en-US" dirty="0"/>
              <a:t>2. Intro to Artificial Intelligence and Expert System  - Dan W. Patterson</a:t>
            </a:r>
          </a:p>
          <a:p>
            <a:endParaRPr lang="en-US" dirty="0"/>
          </a:p>
          <a:p>
            <a:r>
              <a:rPr lang="en-US" dirty="0"/>
              <a:t>3. Neural Networks, Fuzzy logic and Genetic Algorithms – S. </a:t>
            </a:r>
            <a:r>
              <a:rPr lang="en-US" dirty="0" err="1"/>
              <a:t>Rajasekaran</a:t>
            </a:r>
            <a:r>
              <a:rPr lang="en-US" dirty="0"/>
              <a:t>, G.A. Vijayalakshmi Pai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5016758"/>
          </a:xfrm>
          <a:prstGeom prst="rect">
            <a:avLst/>
          </a:prstGeom>
          <a:noFill/>
        </p:spPr>
        <p:txBody>
          <a:bodyPr wrap="square" rtlCol="0">
            <a:spAutoFit/>
          </a:bodyPr>
          <a:lstStyle/>
          <a:p>
            <a:pPr marL="342900" indent="-342900" algn="just">
              <a:buAutoNum type="arabicPeriod"/>
            </a:pPr>
            <a:r>
              <a:rPr lang="en-US" sz="2000" b="1" i="1" dirty="0"/>
              <a:t>“Artificial Intelligence: A Modern Approach,” by Stuart J. Russell and Peter </a:t>
            </a:r>
            <a:r>
              <a:rPr lang="en-US" sz="2000" b="1" i="1" dirty="0" err="1"/>
              <a:t>Norvig</a:t>
            </a:r>
            <a:r>
              <a:rPr lang="en-US" sz="2000" b="1" i="1"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b="1" dirty="0">
                <a:cs typeface="Arial" panose="020B0604020202020204" pitchFamily="34" charset="0"/>
              </a:rPr>
              <a:t>Vision &amp; Mission of AIUB</a:t>
            </a:r>
            <a:endParaRPr lang="en-US" dirty="0"/>
          </a:p>
        </p:txBody>
      </p:sp>
      <p:sp>
        <p:nvSpPr>
          <p:cNvPr id="11" name="Title 1">
            <a:extLst>
              <a:ext uri="{FF2B5EF4-FFF2-40B4-BE49-F238E27FC236}">
                <a16:creationId xmlns:a16="http://schemas.microsoft.com/office/drawing/2014/main" id="{83D11662-460D-46A6-98A1-7947B5D6E879}"/>
              </a:ext>
            </a:extLst>
          </p:cNvPr>
          <p:cNvSpPr txBox="1">
            <a:spLocks/>
          </p:cNvSpPr>
          <p:nvPr/>
        </p:nvSpPr>
        <p:spPr>
          <a:xfrm>
            <a:off x="109157" y="2006898"/>
            <a:ext cx="9034844" cy="613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sz="4000" b="1" dirty="0">
                <a:cs typeface="Arial" panose="020B0604020202020204" pitchFamily="34" charset="0"/>
              </a:rPr>
              <a:t>Vision</a:t>
            </a:r>
            <a:endParaRPr lang="en-US" sz="4000" b="1" dirty="0">
              <a:cs typeface="Arial" panose="020B0604020202020204" pitchFamily="34" charset="0"/>
            </a:endParaRPr>
          </a:p>
        </p:txBody>
      </p:sp>
      <p:sp>
        <p:nvSpPr>
          <p:cNvPr id="12" name="Content Placeholder 2">
            <a:extLst>
              <a:ext uri="{FF2B5EF4-FFF2-40B4-BE49-F238E27FC236}">
                <a16:creationId xmlns:a16="http://schemas.microsoft.com/office/drawing/2014/main" id="{4BBE8404-787A-46E6-83FF-12309FB9EFBA}"/>
              </a:ext>
            </a:extLst>
          </p:cNvPr>
          <p:cNvSpPr txBox="1">
            <a:spLocks/>
          </p:cNvSpPr>
          <p:nvPr/>
        </p:nvSpPr>
        <p:spPr>
          <a:xfrm>
            <a:off x="88878" y="2560320"/>
            <a:ext cx="8945966" cy="10937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dirty="0">
                <a:solidFill>
                  <a:schemeClr val="tx1"/>
                </a:solidFill>
              </a:rPr>
              <a:t>AMERICAN INTERNATIONAL UNIVERSITY-BANGLADESH (AIUB) envisions promoting professionals and excellent leadership catering to the technological progress and development needs of the country.</a:t>
            </a:r>
          </a:p>
        </p:txBody>
      </p:sp>
      <p:sp>
        <p:nvSpPr>
          <p:cNvPr id="13" name="Title 1">
            <a:extLst>
              <a:ext uri="{FF2B5EF4-FFF2-40B4-BE49-F238E27FC236}">
                <a16:creationId xmlns:a16="http://schemas.microsoft.com/office/drawing/2014/main" id="{3A787626-0F53-4975-BF0D-4626F5994E98}"/>
              </a:ext>
            </a:extLst>
          </p:cNvPr>
          <p:cNvSpPr txBox="1">
            <a:spLocks/>
          </p:cNvSpPr>
          <p:nvPr/>
        </p:nvSpPr>
        <p:spPr>
          <a:xfrm>
            <a:off x="109157" y="3506743"/>
            <a:ext cx="9034844"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sz="4000" b="1" dirty="0">
                <a:cs typeface="Arial" panose="020B0604020202020204" pitchFamily="34" charset="0"/>
              </a:rPr>
              <a:t>Mission</a:t>
            </a:r>
            <a:endParaRPr lang="en-US" sz="4000" b="1" dirty="0">
              <a:cs typeface="Arial" panose="020B0604020202020204" pitchFamily="34" charset="0"/>
            </a:endParaRPr>
          </a:p>
        </p:txBody>
      </p:sp>
      <p:sp>
        <p:nvSpPr>
          <p:cNvPr id="14" name="Content Placeholder 2">
            <a:extLst>
              <a:ext uri="{FF2B5EF4-FFF2-40B4-BE49-F238E27FC236}">
                <a16:creationId xmlns:a16="http://schemas.microsoft.com/office/drawing/2014/main" id="{B9D15F6F-39B9-49FB-92E5-624B2787B81E}"/>
              </a:ext>
            </a:extLst>
          </p:cNvPr>
          <p:cNvSpPr txBox="1">
            <a:spLocks/>
          </p:cNvSpPr>
          <p:nvPr/>
        </p:nvSpPr>
        <p:spPr>
          <a:xfrm>
            <a:off x="109157" y="4162497"/>
            <a:ext cx="8945966" cy="20881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9973"/>
            <a:ext cx="5769940" cy="827167"/>
          </a:xfrm>
        </p:spPr>
        <p:txBody>
          <a:bodyPr/>
          <a:lstStyle/>
          <a:p>
            <a:r>
              <a:rPr lang="en-US" dirty="0"/>
              <a:t>Goals of AIUB</a:t>
            </a:r>
          </a:p>
        </p:txBody>
      </p:sp>
      <p:sp>
        <p:nvSpPr>
          <p:cNvPr id="7" name="Content Placeholder 2">
            <a:extLst>
              <a:ext uri="{FF2B5EF4-FFF2-40B4-BE49-F238E27FC236}">
                <a16:creationId xmlns:a16="http://schemas.microsoft.com/office/drawing/2014/main" id="{AB586996-9949-40B9-90C1-6C7D486A0973}"/>
              </a:ext>
            </a:extLst>
          </p:cNvPr>
          <p:cNvSpPr txBox="1">
            <a:spLocks/>
          </p:cNvSpPr>
          <p:nvPr/>
        </p:nvSpPr>
        <p:spPr>
          <a:xfrm>
            <a:off x="150813" y="2096086"/>
            <a:ext cx="8894714" cy="4228514"/>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pPr>
            <a:r>
              <a:rPr lang="en-US" altLang="ja-JP" sz="3000" dirty="0">
                <a:solidFill>
                  <a:schemeClr val="tx1"/>
                </a:solidFill>
              </a:rPr>
              <a:t>Sustain development and progress of the university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Continue to upgrade educational services and facilities responsive of the demands for change and needs of the society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Inculcate professional culture among management, faculty and personnel in the attainment of the institution's vision, mission and goals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Enhance research consciousness in discovering new dimensions for curriculum development and enrichment </a:t>
            </a:r>
          </a:p>
          <a:p>
            <a:pPr algn="just">
              <a:lnSpc>
                <a:spcPct val="80000"/>
              </a:lnSpc>
            </a:pPr>
            <a:endParaRPr lang="en-US" altLang="ja-JP" sz="3000" dirty="0">
              <a:solidFill>
                <a:schemeClr val="tx1"/>
              </a:solidFill>
            </a:endParaRPr>
          </a:p>
          <a:p>
            <a:pPr algn="just"/>
            <a:r>
              <a:rPr lang="en-US" altLang="ja-JP" sz="3000" dirty="0">
                <a:solidFill>
                  <a:schemeClr val="tx1"/>
                </a:solidFill>
              </a:rPr>
              <a:t>Implement meaningful and relevant community outreach programs reflective of the available resources and expertise of the university </a:t>
            </a:r>
          </a:p>
          <a:p>
            <a:pPr algn="just"/>
            <a:endParaRPr lang="en-US" altLang="ja-JP" sz="3000" dirty="0">
              <a:solidFill>
                <a:schemeClr val="tx1"/>
              </a:solidFill>
            </a:endParaRPr>
          </a:p>
          <a:p>
            <a:pPr algn="just"/>
            <a:r>
              <a:rPr lang="en-US" altLang="ja-JP" sz="3000" dirty="0">
                <a:solidFill>
                  <a:schemeClr val="tx1"/>
                </a:solidFill>
              </a:rPr>
              <a:t>Establish strong networking of programs, sharing of resources and expertise with local and international educational institutions and organizations </a:t>
            </a:r>
          </a:p>
          <a:p>
            <a:pPr algn="just"/>
            <a:endParaRPr lang="en-US" altLang="ja-JP" sz="3000" dirty="0">
              <a:solidFill>
                <a:schemeClr val="tx1"/>
              </a:solidFill>
            </a:endParaRPr>
          </a:p>
          <a:p>
            <a:pPr algn="just"/>
            <a:r>
              <a:rPr lang="en-US" altLang="ja-JP" sz="3000" dirty="0">
                <a:solidFill>
                  <a:schemeClr val="tx1"/>
                </a:solidFill>
              </a:rPr>
              <a:t>Accelerate the participation of alumni, students and professionals in the implementation of educational programs and development of projects designed to expand and improve global academic standards </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0" y="1139483"/>
            <a:ext cx="7808976" cy="664944"/>
          </a:xfrm>
        </p:spPr>
        <p:txBody>
          <a:bodyPr>
            <a:normAutofit fontScale="90000"/>
          </a:bodyPr>
          <a:lstStyle/>
          <a:p>
            <a:pPr algn="ctr"/>
            <a:r>
              <a:rPr lang="en-US" altLang="ja-JP" dirty="0">
                <a:cs typeface="Arial" panose="020B0604020202020204" pitchFamily="34" charset="0"/>
              </a:rPr>
              <a:t>Vision &amp; Mission of </a:t>
            </a:r>
            <a:br>
              <a:rPr lang="en-US" altLang="ja-JP" dirty="0">
                <a:cs typeface="Arial" panose="020B0604020202020204" pitchFamily="34" charset="0"/>
              </a:rPr>
            </a:br>
            <a:r>
              <a:rPr lang="en-US" altLang="ja-JP" dirty="0">
                <a:cs typeface="Arial" panose="020B0604020202020204" pitchFamily="34" charset="0"/>
              </a:rPr>
              <a:t>Computer Science Department</a:t>
            </a:r>
            <a:endParaRPr lang="en-US" dirty="0"/>
          </a:p>
        </p:txBody>
      </p:sp>
      <p:sp>
        <p:nvSpPr>
          <p:cNvPr id="7" name="Title 1">
            <a:extLst>
              <a:ext uri="{FF2B5EF4-FFF2-40B4-BE49-F238E27FC236}">
                <a16:creationId xmlns:a16="http://schemas.microsoft.com/office/drawing/2014/main"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8" name="Content Placeholder 2">
            <a:extLst>
              <a:ext uri="{FF2B5EF4-FFF2-40B4-BE49-F238E27FC236}">
                <a16:creationId xmlns:a16="http://schemas.microsoft.com/office/drawing/2014/main" id="{8B84D375-D54A-4DAE-9629-05A06B43DD1D}"/>
              </a:ext>
            </a:extLst>
          </p:cNvPr>
          <p:cNvSpPr txBox="1">
            <a:spLocks/>
          </p:cNvSpPr>
          <p:nvPr/>
        </p:nvSpPr>
        <p:spPr>
          <a:xfrm>
            <a:off x="88878" y="2618905"/>
            <a:ext cx="8887004" cy="88206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t>Provides leadership in the pursuit of quality and excellent computer education and produce highly skilled and globally competitive IT professionals.</a:t>
            </a:r>
          </a:p>
          <a:p>
            <a:pPr algn="just"/>
            <a:endParaRPr lang="en-US" dirty="0"/>
          </a:p>
        </p:txBody>
      </p:sp>
      <p:sp>
        <p:nvSpPr>
          <p:cNvPr id="9" name="Title 1">
            <a:extLst>
              <a:ext uri="{FF2B5EF4-FFF2-40B4-BE49-F238E27FC236}">
                <a16:creationId xmlns:a16="http://schemas.microsoft.com/office/drawing/2014/main"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10" name="Content Placeholder 2">
            <a:extLst>
              <a:ext uri="{FF2B5EF4-FFF2-40B4-BE49-F238E27FC236}">
                <a16:creationId xmlns:a16="http://schemas.microsoft.com/office/drawing/2014/main" id="{3E5D70BF-2E72-413F-BFFC-FDF37115A32B}"/>
              </a:ext>
            </a:extLst>
          </p:cNvPr>
          <p:cNvSpPr txBox="1">
            <a:spLocks/>
          </p:cNvSpPr>
          <p:nvPr/>
        </p:nvSpPr>
        <p:spPr>
          <a:xfrm>
            <a:off x="88878" y="4122294"/>
            <a:ext cx="8975880" cy="20393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solidFill>
                <a:schemeClr val="tx1"/>
              </a:solidFill>
            </a:endParaRPr>
          </a:p>
        </p:txBody>
      </p:sp>
    </p:spTree>
    <p:extLst>
      <p:ext uri="{BB962C8B-B14F-4D97-AF65-F5344CB8AC3E}">
        <p14:creationId xmlns:p14="http://schemas.microsoft.com/office/powerpoint/2010/main" val="34097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5953"/>
            <a:ext cx="7808976" cy="1088136"/>
          </a:xfrm>
        </p:spPr>
        <p:txBody>
          <a:bodyPr>
            <a:normAutofit fontScale="90000"/>
          </a:bodyPr>
          <a:lstStyle/>
          <a:p>
            <a:pPr algn="ctr"/>
            <a:r>
              <a:rPr lang="en-US" altLang="ja-JP" b="1" dirty="0">
                <a:cs typeface="Arial" panose="020B0604020202020204" pitchFamily="34" charset="0"/>
              </a:rPr>
              <a:t>Goals of Computer Science Department</a:t>
            </a:r>
            <a:endParaRPr lang="en-US" dirty="0"/>
          </a:p>
        </p:txBody>
      </p:sp>
      <p:sp>
        <p:nvSpPr>
          <p:cNvPr id="7" name="Content Placeholder 2">
            <a:extLst>
              <a:ext uri="{FF2B5EF4-FFF2-40B4-BE49-F238E27FC236}">
                <a16:creationId xmlns:a16="http://schemas.microsoft.com/office/drawing/2014/main" id="{445AF746-39E7-49CD-A585-771AECF93FE6}"/>
              </a:ext>
            </a:extLst>
          </p:cNvPr>
          <p:cNvSpPr txBox="1">
            <a:spLocks/>
          </p:cNvSpPr>
          <p:nvPr/>
        </p:nvSpPr>
        <p:spPr>
          <a:xfrm>
            <a:off x="257749" y="2134773"/>
            <a:ext cx="8633033" cy="40772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spcBef>
                <a:spcPts val="1000"/>
              </a:spcBef>
            </a:pPr>
            <a:r>
              <a:rPr lang="en-US" altLang="ja-JP" sz="2000" dirty="0">
                <a:solidFill>
                  <a:schemeClr val="tx1"/>
                </a:solidFill>
              </a:rPr>
              <a:t>Enrich the computer education curriculum to suit the needs of the industry-   wide standards for both domestic and international markets</a:t>
            </a:r>
          </a:p>
          <a:p>
            <a:pPr algn="just">
              <a:lnSpc>
                <a:spcPct val="80000"/>
              </a:lnSpc>
              <a:spcBef>
                <a:spcPts val="1000"/>
              </a:spcBef>
            </a:pPr>
            <a:endParaRPr lang="en-US" altLang="ja-JP" sz="2000" dirty="0">
              <a:solidFill>
                <a:schemeClr val="tx1"/>
              </a:solidFill>
            </a:endParaRPr>
          </a:p>
          <a:p>
            <a:pPr algn="just">
              <a:lnSpc>
                <a:spcPct val="80000"/>
              </a:lnSpc>
            </a:pPr>
            <a:r>
              <a:rPr lang="en-US" altLang="ja-JP" sz="2000" dirty="0">
                <a:solidFill>
                  <a:schemeClr val="tx1"/>
                </a:solidFill>
              </a:rPr>
              <a:t>Equip the faculty and staff with professional, modern technological and research skills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Upgrade continuously computer hardware's, facilities and instructional materials to cope with the challenges of the information technology age</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Initiate and conduct relevant research, software development and outreach services.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Establish linkage with industry and other IT-based organizations/institutions for sharing of resources and expertise, and better job opportunities for students</a:t>
            </a:r>
            <a:endParaRPr lang="en-US" sz="2000" dirty="0">
              <a:solidFill>
                <a:schemeClr val="tx1"/>
              </a:solidFill>
            </a:endParaRPr>
          </a:p>
        </p:txBody>
      </p:sp>
    </p:spTree>
    <p:extLst>
      <p:ext uri="{BB962C8B-B14F-4D97-AF65-F5344CB8AC3E}">
        <p14:creationId xmlns:p14="http://schemas.microsoft.com/office/powerpoint/2010/main" val="42382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a:t>
            </a:r>
          </a:p>
        </p:txBody>
      </p:sp>
      <p:sp>
        <p:nvSpPr>
          <p:cNvPr id="7" name="Content Placeholder 2">
            <a:extLst>
              <a:ext uri="{FF2B5EF4-FFF2-40B4-BE49-F238E27FC236}">
                <a16:creationId xmlns:a16="http://schemas.microsoft.com/office/drawing/2014/main" id="{0956B357-B10E-4E90-BEBF-BCCB7AEEBAB4}"/>
              </a:ext>
            </a:extLst>
          </p:cNvPr>
          <p:cNvSpPr txBox="1">
            <a:spLocks/>
          </p:cNvSpPr>
          <p:nvPr/>
        </p:nvSpPr>
        <p:spPr>
          <a:xfrm>
            <a:off x="182880" y="2096084"/>
            <a:ext cx="8792308" cy="433285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100" dirty="0">
                <a:solidFill>
                  <a:schemeClr val="tx1"/>
                </a:solidFill>
              </a:rPr>
              <a:t>Representing information in computers, Binary Number Systems, Conversions.</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Programming Languages (C/C++/Python)</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Using C/C++/Python editors, debugging</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Data Storage Concept &amp; Data types in Programming languages, </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Variable, Array (single &amp; multidimensional), Pointers, String</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Functions, Recursion, Scope of variable &amp; function</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Object oriented programming concept</a:t>
            </a:r>
          </a:p>
          <a:p>
            <a:pPr marL="342900" indent="-342900" algn="just">
              <a:buFont typeface="Arial" panose="020B0604020202020204" pitchFamily="34" charset="0"/>
              <a:buChar char="•"/>
            </a:pPr>
            <a:endParaRPr lang="en-US" sz="2100" dirty="0">
              <a:solidFill>
                <a:schemeClr val="tx1"/>
              </a:solidFill>
            </a:endParaRPr>
          </a:p>
          <a:p>
            <a:pPr marL="342900" indent="-342900" algn="just">
              <a:buFont typeface="Arial" panose="020B0604020202020204" pitchFamily="34" charset="0"/>
              <a:buChar char="•"/>
            </a:pPr>
            <a:r>
              <a:rPr lang="en-US" sz="2100" dirty="0">
                <a:solidFill>
                  <a:schemeClr val="tx1"/>
                </a:solidFill>
              </a:rPr>
              <a:t>Design and Analysis of Algorithms</a:t>
            </a:r>
          </a:p>
          <a:p>
            <a:pPr marL="342900" indent="-342900" algn="just">
              <a:buFont typeface="Arial" panose="020B0604020202020204" pitchFamily="34" charset="0"/>
              <a:buChar char="•"/>
            </a:pPr>
            <a:r>
              <a:rPr lang="en-US" sz="2100" dirty="0">
                <a:solidFill>
                  <a:schemeClr val="tx1"/>
                </a:solidFill>
              </a:rPr>
              <a:t>Graph: Elementary concept, Memory representation: Adj. </a:t>
            </a:r>
            <a:r>
              <a:rPr lang="en-US" sz="2100" dirty="0" err="1">
                <a:solidFill>
                  <a:schemeClr val="tx1"/>
                </a:solidFill>
              </a:rPr>
              <a:t>MAtrix</a:t>
            </a:r>
            <a:r>
              <a:rPr lang="en-US" sz="2100" dirty="0">
                <a:solidFill>
                  <a:schemeClr val="tx1"/>
                </a:solidFill>
              </a:rPr>
              <a:t>/List, Graph traversal/Search: BFS, DFS</a:t>
            </a:r>
          </a:p>
          <a:p>
            <a:pPr marL="342900" indent="-342900" algn="just">
              <a:buFont typeface="Arial" panose="020B0604020202020204" pitchFamily="34" charset="0"/>
              <a:buChar char="•"/>
            </a:pPr>
            <a:endParaRPr lang="en-US" sz="2400"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158243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Content Placeholder 2">
            <a:extLst>
              <a:ext uri="{FF2B5EF4-FFF2-40B4-BE49-F238E27FC236}">
                <a16:creationId xmlns:a16="http://schemas.microsoft.com/office/drawing/2014/main" id="{130F0F1A-C5AD-4D55-9D0F-C122BAC53FE4}"/>
              </a:ext>
            </a:extLst>
          </p:cNvPr>
          <p:cNvSpPr txBox="1">
            <a:spLocks/>
          </p:cNvSpPr>
          <p:nvPr/>
        </p:nvSpPr>
        <p:spPr>
          <a:xfrm>
            <a:off x="166846" y="2198077"/>
            <a:ext cx="881030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dirty="0">
                <a:solidFill>
                  <a:schemeClr val="tx1"/>
                </a:solidFill>
              </a:rPr>
              <a:t>Get an overview of artificial intelligence (AI) principles and approaches.</a:t>
            </a:r>
          </a:p>
          <a:p>
            <a:pPr marL="457200" indent="-457200" algn="just">
              <a:buFont typeface="Arial" panose="020B0604020202020204" pitchFamily="34" charset="0"/>
              <a:buChar char="•"/>
            </a:pPr>
            <a:r>
              <a:rPr lang="en-US" sz="2800" dirty="0">
                <a:solidFill>
                  <a:schemeClr val="tx1"/>
                </a:solidFill>
              </a:rPr>
              <a:t>Develop a basic understanding of the building blocks of AI as presented in terms of intelligent agents: Search, Knowledge representation, inference, logic, learning.</a:t>
            </a:r>
          </a:p>
          <a:p>
            <a:pPr marL="457200" indent="-457200" algn="just">
              <a:buFont typeface="Arial" panose="020B0604020202020204" pitchFamily="34" charset="0"/>
              <a:buChar char="•"/>
            </a:pPr>
            <a:r>
              <a:rPr lang="en-US" sz="2800" dirty="0">
                <a:solidFill>
                  <a:schemeClr val="tx1"/>
                </a:solidFill>
              </a:rPr>
              <a:t>Develop a brief overview of AI applications: Expert Systems and Planners.</a:t>
            </a:r>
          </a:p>
          <a:p>
            <a:pPr marL="457200" indent="-457200" algn="just">
              <a:buFont typeface="Arial" panose="020B0604020202020204" pitchFamily="34" charset="0"/>
              <a:buChar char="•"/>
            </a:pPr>
            <a:r>
              <a:rPr lang="en-US" sz="2800" dirty="0">
                <a:solidFill>
                  <a:schemeClr val="tx1"/>
                </a:solidFill>
              </a:rPr>
              <a:t>Follow AI literature with the ability to go on to independent work in the field.</a:t>
            </a:r>
          </a:p>
          <a:p>
            <a:pPr algn="just"/>
            <a:endParaRPr lang="en-US" dirty="0">
              <a:solidFill>
                <a:schemeClr val="tx1"/>
              </a:solidFill>
            </a:endParaRPr>
          </a:p>
        </p:txBody>
      </p:sp>
    </p:spTree>
    <p:extLst>
      <p:ext uri="{BB962C8B-B14F-4D97-AF65-F5344CB8AC3E}">
        <p14:creationId xmlns:p14="http://schemas.microsoft.com/office/powerpoint/2010/main" val="403953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Importance of the course</a:t>
            </a:r>
            <a:endParaRPr lang="en-US" dirty="0"/>
          </a:p>
        </p:txBody>
      </p:sp>
      <p:sp>
        <p:nvSpPr>
          <p:cNvPr id="7" name="Content Placeholder 2">
            <a:extLst>
              <a:ext uri="{FF2B5EF4-FFF2-40B4-BE49-F238E27FC236}">
                <a16:creationId xmlns:a16="http://schemas.microsoft.com/office/drawing/2014/main" id="{7F1E9D90-9B91-4639-B1C9-842406DBBB50}"/>
              </a:ext>
            </a:extLst>
          </p:cNvPr>
          <p:cNvSpPr txBox="1">
            <a:spLocks/>
          </p:cNvSpPr>
          <p:nvPr/>
        </p:nvSpPr>
        <p:spPr>
          <a:xfrm>
            <a:off x="0" y="2166424"/>
            <a:ext cx="9144000" cy="4310575"/>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Studying artificial intelligence opens a world of opportunities.</a:t>
            </a:r>
          </a:p>
          <a:p>
            <a:pPr algn="just"/>
            <a:endParaRPr lang="en-US" dirty="0">
              <a:solidFill>
                <a:schemeClr val="tx1"/>
              </a:solidFill>
            </a:endParaRPr>
          </a:p>
          <a:p>
            <a:pPr algn="just"/>
            <a:r>
              <a:rPr lang="en-US" dirty="0">
                <a:solidFill>
                  <a:schemeClr val="tx1"/>
                </a:solidFill>
              </a:rPr>
              <a:t>At a basic level, you’ll better understand the systems and tools that you interact with daily. And if you stick with the subject and study more, you can help create cutting edge AI applications, like the Google Self Driving Car, or IBM’s Watson.</a:t>
            </a:r>
          </a:p>
          <a:p>
            <a:pPr algn="just"/>
            <a:endParaRPr lang="en-US" dirty="0">
              <a:solidFill>
                <a:schemeClr val="tx1"/>
              </a:solidFill>
            </a:endParaRPr>
          </a:p>
          <a:p>
            <a:pPr algn="just"/>
            <a:r>
              <a:rPr lang="en-US" dirty="0">
                <a:solidFill>
                  <a:schemeClr val="tx1"/>
                </a:solidFill>
              </a:rPr>
              <a:t>In the field of artificial intelligence, the possibilities are truly endless.</a:t>
            </a:r>
          </a:p>
          <a:p>
            <a:pPr algn="just"/>
            <a:endParaRPr lang="en-US" dirty="0">
              <a:solidFill>
                <a:schemeClr val="tx1"/>
              </a:solidFill>
            </a:endParaRPr>
          </a:p>
          <a:p>
            <a:pPr algn="just"/>
            <a:r>
              <a:rPr lang="en-US" dirty="0">
                <a:solidFill>
                  <a:schemeClr val="tx1"/>
                </a:solidFill>
              </a:rPr>
              <a:t>Studying AI now can prepare you for a job as a researching neural networks, human-machine interfaces, and quantum artificial intelligence.</a:t>
            </a:r>
          </a:p>
          <a:p>
            <a:pPr algn="just"/>
            <a:endParaRPr lang="en-US" dirty="0">
              <a:solidFill>
                <a:schemeClr val="tx1"/>
              </a:solidFill>
            </a:endParaRPr>
          </a:p>
          <a:p>
            <a:pPr algn="just"/>
            <a:r>
              <a:rPr lang="en-US" dirty="0">
                <a:solidFill>
                  <a:schemeClr val="tx1"/>
                </a:solidFill>
              </a:rPr>
              <a:t>Or you could work as a software engineer in industry working for companies like Amazon to shopping list recommendation engines or Facebook analyzing and processing big data.</a:t>
            </a:r>
          </a:p>
          <a:p>
            <a:pPr algn="just"/>
            <a:r>
              <a:rPr lang="en-US" dirty="0">
                <a:solidFill>
                  <a:schemeClr val="tx1"/>
                </a:solidFill>
              </a:rPr>
              <a:t> </a:t>
            </a:r>
          </a:p>
          <a:p>
            <a:pPr algn="just"/>
            <a:r>
              <a:rPr lang="en-US" dirty="0">
                <a:solidFill>
                  <a:schemeClr val="tx1"/>
                </a:solidFill>
              </a:rPr>
              <a:t>You could also work as a hardware engineer developing electronic parking assistants or home assistant robots.</a:t>
            </a:r>
          </a:p>
        </p:txBody>
      </p:sp>
    </p:spTree>
    <p:extLst>
      <p:ext uri="{BB962C8B-B14F-4D97-AF65-F5344CB8AC3E}">
        <p14:creationId xmlns:p14="http://schemas.microsoft.com/office/powerpoint/2010/main" val="293657757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93DABC3F534242BA89F6D44F5FB114" ma:contentTypeVersion="0" ma:contentTypeDescription="Create a new document." ma:contentTypeScope="" ma:versionID="e8f0f33534b205eea9a0491cac1ca90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3BC81E-F6F7-480C-8A19-98AE854C66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8EB694-2726-40F4-A72E-214956CBD458}">
  <ds:schemaRefs>
    <ds:schemaRef ds:uri="http://schemas.microsoft.com/sharepoint/v3/contenttype/forms"/>
  </ds:schemaRefs>
</ds:datastoreItem>
</file>

<file path=customXml/itemProps3.xml><?xml version="1.0" encoding="utf-8"?>
<ds:datastoreItem xmlns:ds="http://schemas.openxmlformats.org/officeDocument/2006/customXml" ds:itemID="{EE002FE2-7132-4605-AD61-CA94813328F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Spectrum.thmx</Template>
  <TotalTime>3423</TotalTime>
  <Words>1133</Words>
  <Application>Microsoft Office PowerPoint</Application>
  <PresentationFormat>On-screen Show (4:3)</PresentationFormat>
  <Paragraphs>137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Corbel</vt:lpstr>
      <vt:lpstr>Wingdings</vt:lpstr>
      <vt:lpstr>Spectrum</vt:lpstr>
      <vt:lpstr>AI: Introduction</vt:lpstr>
      <vt:lpstr>Lecture Outline</vt:lpstr>
      <vt:lpstr>Vision &amp; Mission of AIUB</vt:lpstr>
      <vt:lpstr>Goals of AIUB</vt:lpstr>
      <vt:lpstr>Vision &amp; Mission of  Computer Science Department</vt:lpstr>
      <vt:lpstr>Goals of Computer Science Department</vt:lpstr>
      <vt:lpstr>Course Prerequisite</vt:lpstr>
      <vt:lpstr>Course Objectives</vt:lpstr>
      <vt:lpstr>Importance of the course</vt:lpstr>
      <vt:lpstr>Course Contents</vt:lpstr>
      <vt:lpstr>What is Artificial Intelligence ?</vt:lpstr>
      <vt:lpstr>Definition of AI:  Outlined in Textbox</vt:lpstr>
      <vt:lpstr>Intelligent Behavior</vt:lpstr>
      <vt:lpstr>Understanding AI</vt:lpstr>
      <vt:lpstr>Types of AI</vt:lpstr>
      <vt:lpstr>Types of AI</vt:lpstr>
      <vt:lpstr>Goals of AI</vt:lpstr>
      <vt:lpstr>Goal of AI</vt:lpstr>
      <vt:lpstr>AI Approaches</vt:lpstr>
      <vt:lpstr>AI Approaches</vt:lpstr>
      <vt:lpstr>AI Approaches</vt:lpstr>
      <vt:lpstr>AI Approaches</vt:lpstr>
      <vt:lpstr>AI Approaches</vt:lpstr>
      <vt:lpstr>AI Approaches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Yaarian Om</cp:lastModifiedBy>
  <cp:revision>112</cp:revision>
  <dcterms:created xsi:type="dcterms:W3CDTF">2018-12-10T17:20:29Z</dcterms:created>
  <dcterms:modified xsi:type="dcterms:W3CDTF">2022-01-26T20:08:41Z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0x0101007893DABC3F534242BA89F6D44F5FB114</vt:lpwstr>
  </property>
</Properties>
</file>