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</p:sldMasterIdLst>
  <p:notesMasterIdLst>
    <p:notesMasterId r:id="rId80"/>
  </p:notesMasterIdLst>
  <p:sldIdLst>
    <p:sldId id="378" r:id="rId6"/>
    <p:sldId id="257" r:id="rId7"/>
    <p:sldId id="266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42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40" r:id="rId39"/>
    <p:sldId id="327" r:id="rId40"/>
    <p:sldId id="328" r:id="rId41"/>
    <p:sldId id="333" r:id="rId42"/>
    <p:sldId id="334" r:id="rId43"/>
    <p:sldId id="344" r:id="rId44"/>
    <p:sldId id="345" r:id="rId45"/>
    <p:sldId id="346" r:id="rId46"/>
    <p:sldId id="349" r:id="rId47"/>
    <p:sldId id="347" r:id="rId48"/>
    <p:sldId id="348" r:id="rId49"/>
    <p:sldId id="335" r:id="rId50"/>
    <p:sldId id="336" r:id="rId51"/>
    <p:sldId id="337" r:id="rId52"/>
    <p:sldId id="350" r:id="rId53"/>
    <p:sldId id="351" r:id="rId54"/>
    <p:sldId id="352" r:id="rId55"/>
    <p:sldId id="369" r:id="rId56"/>
    <p:sldId id="370" r:id="rId57"/>
    <p:sldId id="371" r:id="rId58"/>
    <p:sldId id="372" r:id="rId59"/>
    <p:sldId id="373" r:id="rId60"/>
    <p:sldId id="374" r:id="rId61"/>
    <p:sldId id="375" r:id="rId62"/>
    <p:sldId id="376" r:id="rId63"/>
    <p:sldId id="377" r:id="rId64"/>
    <p:sldId id="353" r:id="rId65"/>
    <p:sldId id="354" r:id="rId66"/>
    <p:sldId id="355" r:id="rId67"/>
    <p:sldId id="356" r:id="rId68"/>
    <p:sldId id="357" r:id="rId69"/>
    <p:sldId id="358" r:id="rId70"/>
    <p:sldId id="359" r:id="rId71"/>
    <p:sldId id="360" r:id="rId72"/>
    <p:sldId id="361" r:id="rId73"/>
    <p:sldId id="362" r:id="rId74"/>
    <p:sldId id="364" r:id="rId75"/>
    <p:sldId id="366" r:id="rId76"/>
    <p:sldId id="379" r:id="rId77"/>
    <p:sldId id="380" r:id="rId78"/>
    <p:sldId id="265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8"/>
    <p:restoredTop sz="94874"/>
  </p:normalViewPr>
  <p:slideViewPr>
    <p:cSldViewPr snapToGrid="0" snapToObjects="1">
      <p:cViewPr varScale="1">
        <p:scale>
          <a:sx n="109" d="100"/>
          <a:sy n="109" d="100"/>
        </p:scale>
        <p:origin x="15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tableStyles" Target="tableStyle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82" Type="http://schemas.openxmlformats.org/officeDocument/2006/relationships/viewProps" Target="view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79346-91D0-F44D-8A72-71B61949E846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2404F-EE53-E040-B897-990E8875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37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28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71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9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92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24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10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8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65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76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9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05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89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97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7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78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5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84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0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578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58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1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6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297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615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55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665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460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587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215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808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717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83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634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21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8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618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294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030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868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83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186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871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0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39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682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670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877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817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507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439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3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748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87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85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877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46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6046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3850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813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047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1341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48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1266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6119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53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9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09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9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074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40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868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377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99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99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292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267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09632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9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237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565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79537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227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397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01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0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4478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2019-2020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2</a:t>
            </a:r>
          </a:p>
        </p:txBody>
      </p:sp>
    </p:spTree>
    <p:extLst>
      <p:ext uri="{BB962C8B-B14F-4D97-AF65-F5344CB8AC3E}">
        <p14:creationId xmlns:p14="http://schemas.microsoft.com/office/powerpoint/2010/main" val="271429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EC4812-3C93-234B-8574-7FD61BED1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6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086C86-8984-AE46-BC57-B127FEC25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44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3C3BA3-85CD-B845-85C6-BFCD8E2A2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6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70BDD2-4810-1A4F-A3AA-1204C743A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294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5C349-A209-3D4F-8AD4-77DC9B3CE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739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EB6287-9926-2949-BFC4-515716C6E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79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A0F62F-4BA2-FD4F-A25A-5D33A3312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47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0D0769-895F-3045-92ED-C3FD62E48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090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302F82-18CF-844B-ACA4-73A85BF0E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756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790FF0-CBE4-594E-AED0-DA42029C8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93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33422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highlight>
                  <a:srgbClr val="00FF00"/>
                </a:highlight>
              </a:rPr>
              <a:t>C# Data Types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highlight>
                  <a:srgbClr val="00FF00"/>
                </a:highlight>
              </a:rPr>
              <a:t>Type Casting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keywords </a:t>
            </a:r>
            <a:r>
              <a:rPr lang="en-US" sz="2000" dirty="0" err="1">
                <a:solidFill>
                  <a:schemeClr val="tx1"/>
                </a:solidFill>
              </a:rPr>
              <a:t>readonly</a:t>
            </a:r>
            <a:r>
              <a:rPr lang="en-US" sz="2000" dirty="0">
                <a:solidFill>
                  <a:schemeClr val="tx1"/>
                </a:solidFill>
              </a:rPr>
              <a:t> and const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Enumeration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 of params, ref,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highlight>
                  <a:srgbClr val="00FF00"/>
                </a:highlight>
              </a:rPr>
              <a:t>Understand the concept of Class and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Learn about constructors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Variable Types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BF27A6-7F87-EE49-9FDB-B6FFCF811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879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EF1751-BA22-F343-BE4C-7387A01AB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914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15CBA5-4272-0D4B-BBE1-5AD7A0E52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349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42B60C-C976-A54B-8B72-333A6EA1B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532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101A4E-A36C-924C-9B6A-EF73E4D3F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624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93561-B6FC-914F-8F0C-3EBADD013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269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D65751-3D24-F34E-9ACC-DA42E6C75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879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6E0D19-70A6-4047-931E-05B965962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760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9118EE-4121-4044-923E-6ACC22AD5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749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8FB8A0-358D-1B49-8F25-E557E49F7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85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C# BASICS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938472-440D-0844-814E-94366F3B8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4" y="2096630"/>
            <a:ext cx="0" cy="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0744D4-6EDE-EB4B-83FA-6C998BA73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67" y="2097001"/>
            <a:ext cx="8322666" cy="41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AD1DC2-FA87-3E47-BA17-A446FC306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266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C522FA-F358-5F44-8970-C6439CD61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402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867F0F-8CD8-204E-AB0F-3CC19BAF9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227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ACD353-3A73-E342-99E7-34186FC0D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777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4300A5-8393-1849-BD71-B514E94D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3578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462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1EE74-0A18-9D4E-B703-8869DADA9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245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1D126B-1262-754C-8289-16E74302F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623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D8878B-EB0B-6E46-A9EC-23DC96A71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7772"/>
            <a:ext cx="9144000" cy="60302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288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2BEC71-35A5-FD47-8899-819F48FD8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8176"/>
            <a:ext cx="9144000" cy="61798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339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D52991-B4AB-BF43-B788-2F6882793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0128"/>
            <a:ext cx="9144000" cy="626787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82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28A28B-9E90-5E43-8667-65B178B7A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857250"/>
            <a:ext cx="8706906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371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AF6ACF-6767-3F4C-B679-862E1C0A7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162"/>
            <a:ext cx="9144000" cy="61268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044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ED7D14-4C74-3C4A-AE12-FA547A6C2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162"/>
            <a:ext cx="9144000" cy="61268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697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&amp; Object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938472-440D-0844-814E-94366F3B8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4" y="2096630"/>
            <a:ext cx="0" cy="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F45717-66EE-2949-80EF-86FC5297E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46434"/>
            <a:ext cx="9144000" cy="471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95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428D7-924C-7545-BB32-2802562C6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006"/>
            <a:ext cx="9144000" cy="662699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2537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F30FE-C7CD-4C47-8F0F-B6C751C3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004"/>
            <a:ext cx="9144000" cy="67039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706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094C2-DE39-9A4B-A0E9-62DD43DE3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758"/>
            <a:ext cx="9144000" cy="656924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8719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29B4C1-1398-A541-AE80-B71C62BD3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882"/>
            <a:ext cx="9144000" cy="65981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879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4C71E5-0EC3-9748-8A6B-74A79AD2B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505"/>
            <a:ext cx="9144000" cy="638636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0819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3A624-F1CA-8946-AAAC-7BC6854AA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632"/>
            <a:ext cx="9144000" cy="66173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905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A75A9E-CE94-C249-9B2A-C302200C3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632"/>
            <a:ext cx="9144000" cy="66173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52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25B81D-E28A-E049-B548-AB92C024B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3100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08E2F-C1BD-7545-802C-8E1F5D1A6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254"/>
            <a:ext cx="9144000" cy="66847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7024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4635E9-5853-A640-9EFD-2C5DEC1FA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3167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4CE31C-B032-734F-9355-0D151881B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279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6708DF-1127-8649-9449-794A96640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9919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B4F901-0CBB-8D43-BB2E-48D6BE080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724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BBAB6-6174-4B40-9B0A-FADD988FA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7814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7BC16F-F708-4C4B-BD75-EA335C418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0298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AE5A6-A985-E045-BFE8-539C4C160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012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9C635A-06B9-CE4C-A217-09F4D870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0120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8DE94B-E0F5-2F4F-9CE9-470A608C5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41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28F67-243C-D04D-83CB-FA9E32543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7160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569A35-799B-AA45-87AE-90F5C597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880"/>
            <a:ext cx="9144000" cy="65548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2648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F3420-8A13-1C48-BEA4-4AF6F27F2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2718"/>
            <a:ext cx="9144000" cy="64052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215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B5F541-DD24-8946-8CB5-FEE51E2DA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254"/>
            <a:ext cx="9144000" cy="66847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1886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363880-D239-4B49-AE68-78F66C7D3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004"/>
            <a:ext cx="9144000" cy="67039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4779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B9A57E-4CF4-7744-A764-DA6D1D2EA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380"/>
            <a:ext cx="9144000" cy="663661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8723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5AA7F-CDAD-4E40-8271-4AFAD19C2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008"/>
            <a:ext cx="9144000" cy="665586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9301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7D993B-314F-BF46-9778-229E0E733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8382"/>
            <a:ext cx="9144000" cy="655961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0346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7183EE-E0DD-3F40-86B8-3703E77B1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634"/>
            <a:ext cx="9144000" cy="65499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3962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20BE26-1E5D-3C43-9C57-4A2D78999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702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755143-E4CD-6041-9D4C-A437A443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884"/>
            <a:ext cx="9144000" cy="652111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44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540F7C-F48D-1C44-AC08-2EEB637C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69" y="1042847"/>
            <a:ext cx="8814048" cy="4957902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6787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195DC6-313F-D044-A03B-3B1BD83FD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504"/>
            <a:ext cx="9144000" cy="66654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4361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47E866-B6F9-F245-9F21-97ECE7A81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882"/>
            <a:ext cx="9144000" cy="65981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7568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578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4.0 The Complete Reference; Herbert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Schildt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McGraw-Hill Osborne Media; 2010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First C# by Andrew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Stellman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Fundamentals of Computer Programming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CSharp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Nakov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v2013</a:t>
            </a:r>
          </a:p>
        </p:txBody>
      </p:sp>
    </p:spTree>
    <p:extLst>
      <p:ext uri="{BB962C8B-B14F-4D97-AF65-F5344CB8AC3E}">
        <p14:creationId xmlns:p14="http://schemas.microsoft.com/office/powerpoint/2010/main" val="21979136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66CBB8-82DE-954F-A9FB-680C8B567251}"/>
              </a:ext>
            </a:extLst>
          </p:cNvPr>
          <p:cNvGrpSpPr/>
          <p:nvPr/>
        </p:nvGrpSpPr>
        <p:grpSpPr>
          <a:xfrm>
            <a:off x="284165" y="471969"/>
            <a:ext cx="7365210" cy="137411"/>
            <a:chOff x="284163" y="1577847"/>
            <a:chExt cx="8576373" cy="1374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0CE190-D03C-F64D-80D0-223EFC8AC00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8E5277-DEB0-6C4C-B4B7-1CBE53AA7D3D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B3564C-493F-F543-AAF5-822C4A9F296C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FD3F494A-D4DB-FE44-8E8B-2DDFEFC1B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321645-D332-6741-B536-B624E6F0B902}"/>
              </a:ext>
            </a:extLst>
          </p:cNvPr>
          <p:cNvSpPr txBox="1"/>
          <p:nvPr/>
        </p:nvSpPr>
        <p:spPr>
          <a:xfrm>
            <a:off x="284165" y="2669912"/>
            <a:ext cx="6318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C# 4.0 The Complete Reference; Herbert </a:t>
            </a:r>
            <a:r>
              <a:rPr lang="en-US" sz="1400" dirty="0" err="1"/>
              <a:t>Schildt</a:t>
            </a:r>
            <a:r>
              <a:rPr lang="en-US" sz="1400" dirty="0"/>
              <a:t>; McGraw-Hill Osborne Media; 2010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05E2F-7389-2549-A6D6-114519771CB0}"/>
              </a:ext>
            </a:extLst>
          </p:cNvPr>
          <p:cNvSpPr txBox="1"/>
          <p:nvPr/>
        </p:nvSpPr>
        <p:spPr>
          <a:xfrm>
            <a:off x="284165" y="1654250"/>
            <a:ext cx="8513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MSDN Library; URL: http://</a:t>
            </a:r>
            <a:r>
              <a:rPr lang="en-US" sz="1400" dirty="0" err="1"/>
              <a:t>msdn.microsoft.com</a:t>
            </a:r>
            <a:r>
              <a:rPr lang="en-US" sz="1400" dirty="0"/>
              <a:t>/library </a:t>
            </a:r>
          </a:p>
          <a:p>
            <a:endParaRPr lang="en-US" sz="1400" dirty="0"/>
          </a:p>
          <a:p>
            <a:r>
              <a:rPr lang="en-US" sz="1400" dirty="0"/>
              <a:t>C# Language Specification; URL: http://</a:t>
            </a:r>
            <a:r>
              <a:rPr lang="en-US" sz="1400" dirty="0" err="1"/>
              <a:t>download.microsoft.com</a:t>
            </a:r>
            <a:r>
              <a:rPr lang="en-US" sz="1400" dirty="0"/>
              <a:t>/download/0/B/D/0BDA894F- </a:t>
            </a:r>
          </a:p>
          <a:p>
            <a:r>
              <a:rPr lang="en-US" sz="1400" dirty="0"/>
              <a:t>2CCD-4C2C-B5A7-4EB1171962E5/CSharp%20Language%20Specixfication.doc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7FEA4A-E33E-8144-A4DE-E15FCA323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22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3F7A5A-16F9-7546-B202-EC2B600D0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78506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518C3D7A8364DA733FDF9E814B61D" ma:contentTypeVersion="6" ma:contentTypeDescription="Create a new document." ma:contentTypeScope="" ma:versionID="c1b2303bc914702e82c5e70e260b43df">
  <xsd:schema xmlns:xsd="http://www.w3.org/2001/XMLSchema" xmlns:xs="http://www.w3.org/2001/XMLSchema" xmlns:p="http://schemas.microsoft.com/office/2006/metadata/properties" xmlns:ns2="8532f6ee-fd98-4ba3-94dd-7d35041e413e" targetNamespace="http://schemas.microsoft.com/office/2006/metadata/properties" ma:root="true" ma:fieldsID="4b16095c339338046691d4643dff07b7" ns2:_="">
    <xsd:import namespace="8532f6ee-fd98-4ba3-94dd-7d35041e41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2f6ee-fd98-4ba3-94dd-7d35041e41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5A62C9-1C46-441A-8AC8-1279A31C98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999017B-3272-4EB5-820F-DB14B271E9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32f6ee-fd98-4ba3-94dd-7d35041e41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07EE6A-77F2-493F-8E0B-A185A9D2D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462</TotalTime>
  <Words>249</Words>
  <Application>Microsoft Office PowerPoint</Application>
  <PresentationFormat>On-screen Show (4:3)</PresentationFormat>
  <Paragraphs>105</Paragraphs>
  <Slides>74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Arial</vt:lpstr>
      <vt:lpstr>Calibri</vt:lpstr>
      <vt:lpstr>Corbel</vt:lpstr>
      <vt:lpstr>Monotype Corsiva</vt:lpstr>
      <vt:lpstr>Wingdings</vt:lpstr>
      <vt:lpstr>Spectrum</vt:lpstr>
      <vt:lpstr>1_Spectrum</vt:lpstr>
      <vt:lpstr>C# Basics</vt:lpstr>
      <vt:lpstr>Topics</vt:lpstr>
      <vt:lpstr>THE C#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&amp;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Yaarian Om</cp:lastModifiedBy>
  <cp:revision>41</cp:revision>
  <dcterms:created xsi:type="dcterms:W3CDTF">2018-12-10T17:20:29Z</dcterms:created>
  <dcterms:modified xsi:type="dcterms:W3CDTF">2022-02-23T04:28:09Z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0x010100E7F518C3D7A8364DA733FDF9E814B61D</vt:lpwstr>
  </property>
</Properties>
</file>