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3" r:id="rId5"/>
    <p:sldId id="280" r:id="rId6"/>
    <p:sldId id="304" r:id="rId7"/>
    <p:sldId id="313" r:id="rId8"/>
    <p:sldId id="314" r:id="rId9"/>
    <p:sldId id="270" r:id="rId10"/>
    <p:sldId id="268" r:id="rId11"/>
    <p:sldId id="269" r:id="rId12"/>
    <p:sldId id="309" r:id="rId13"/>
    <p:sldId id="310" r:id="rId14"/>
    <p:sldId id="311" r:id="rId15"/>
    <p:sldId id="312" r:id="rId16"/>
    <p:sldId id="265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008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b</a:t>
                      </a:r>
                      <a:r>
                        <a:rPr lang="en-US" i="1"/>
                        <a:t>illah</a:t>
                      </a:r>
                      <a:r>
                        <a:rPr lang="en-US" i="1" dirty="0" err="1"/>
                        <a:t>.</a:t>
                      </a:r>
                      <a:r>
                        <a:rPr lang="en-US" i="1" err="1"/>
                        <a:t>masumcu</a:t>
                      </a:r>
                      <a:r>
                        <a:rPr lang="en-US" i="1"/>
                        <a:t>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12063"/>
            <a:ext cx="5810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221</TotalTime>
  <Words>648</Words>
  <Application>Microsoft Macintosh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Stack Movement Predictive  parser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61</cp:revision>
  <dcterms:created xsi:type="dcterms:W3CDTF">2018-12-10T17:20:29Z</dcterms:created>
  <dcterms:modified xsi:type="dcterms:W3CDTF">2021-04-10T16:27:07Z</dcterms:modified>
</cp:coreProperties>
</file>