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15" r:id="rId5"/>
    <p:sldId id="316" r:id="rId6"/>
    <p:sldId id="317" r:id="rId7"/>
    <p:sldId id="265" r:id="rId8"/>
    <p:sldId id="318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Review Class </a:t>
            </a:r>
            <a:r>
              <a:rPr lang="en-US"/>
              <a:t>Final 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7810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Final Term Exam Overview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and Practice Exercises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 &amp; A and Overall Course Discussion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final term Exam pattern and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practice and elaborate important topics based on the final term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the overall course outcome and future goal.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know the topics and possible syllabus for final 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can clarify their doubts and queries for compiler design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understand the course outcome and important topics to be covered for the final term exam.   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Exam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Do’s and Don'ts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Topic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and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59377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234</TotalTime>
  <Words>222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Review Class Final Term</vt:lpstr>
      <vt:lpstr>Lecture Outline</vt:lpstr>
      <vt:lpstr>Objective and Outcome</vt:lpstr>
      <vt:lpstr>Final Term Exam </vt:lpstr>
      <vt:lpstr>Final Term Review</vt:lpstr>
      <vt:lpstr>Q &amp; 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Tohedul Islam</cp:lastModifiedBy>
  <cp:revision>70</cp:revision>
  <dcterms:created xsi:type="dcterms:W3CDTF">2018-12-10T17:20:29Z</dcterms:created>
  <dcterms:modified xsi:type="dcterms:W3CDTF">2020-04-30T14:49:55Z</dcterms:modified>
</cp:coreProperties>
</file>