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p:cViewPr varScale="1">
        <p:scale>
          <a:sx n="89" d="100"/>
          <a:sy n="89" d="100"/>
        </p:scale>
        <p:origin x="174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2745258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t>Masum-</a:t>
                      </a:r>
                      <a:r>
                        <a:rPr lang="en-US" i="1" err="1"/>
                        <a:t>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a:t>a=a +b *c *2</a:t>
            </a:r>
            <a:endParaRPr lang="en-US" dirty="0"/>
          </a:p>
          <a:p>
            <a:pPr marL="800100" lvl="1" indent="-342900">
              <a:buFont typeface="+mj-lt"/>
              <a:buAutoNum type="arabicPeriod"/>
            </a:pPr>
            <a:r>
              <a:rPr lang="en-US" dirty="0"/>
              <a:t>Y= b+c-d+20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390659"/>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en-FI"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FI"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4199</TotalTime>
  <Words>1046</Words>
  <Application>Microsoft Macintosh PowerPoint</Application>
  <PresentationFormat>On-screen Show (4:3)</PresentationFormat>
  <Paragraphs>262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102</cp:revision>
  <dcterms:created xsi:type="dcterms:W3CDTF">2018-12-10T17:20:29Z</dcterms:created>
  <dcterms:modified xsi:type="dcterms:W3CDTF">2021-06-01T06:16:06Z</dcterms:modified>
</cp:coreProperties>
</file>