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6" r:id="rId4"/>
    <p:sldId id="315" r:id="rId5"/>
    <p:sldId id="316" r:id="rId6"/>
    <p:sldId id="317" r:id="rId7"/>
    <p:sldId id="265" r:id="rId8"/>
    <p:sldId id="318" r:id="rId9"/>
    <p:sldId id="30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61496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Review Lecture of Final Term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38495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Mid Term Exam Overview Discussion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Review and Practice Exercises 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Q &amp; A and Overall Course Discussion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Quiz 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46537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discuss mid term Exam pattern and syllabus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practice and elaborate important topics based on the mid term syllabus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students will know the topics and possible syllabus for mid term exam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students can clarify their doubts and queries for compiler design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 will understand the course outcome and important topics to be covered for the mid term exam.   </a:t>
            </a: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 Term Exam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46537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Exam Syllabus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Question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Mark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Rules and Regulations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Do’s and Don'ts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46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 Term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46537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Important Topic 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81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46537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Question and Answer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7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</p:spTree>
    <p:extLst>
      <p:ext uri="{BB962C8B-B14F-4D97-AF65-F5344CB8AC3E}">
        <p14:creationId xmlns:p14="http://schemas.microsoft.com/office/powerpoint/2010/main" val="845108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References/ 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1. 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2. Principles of Compiler Design (2nd Revised Edition 2009) A. A. Puntambekar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3. Basics of Compiler Design Torben </a:t>
            </a:r>
            <a:r>
              <a:rPr lang="en-US" dirty="0" err="1"/>
              <a:t>Mogensen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2644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237</TotalTime>
  <Words>213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Wingdings</vt:lpstr>
      <vt:lpstr>Spectrum</vt:lpstr>
      <vt:lpstr>Review Lecture of Final Term</vt:lpstr>
      <vt:lpstr>Lecture Outline</vt:lpstr>
      <vt:lpstr>Objective and Outcome</vt:lpstr>
      <vt:lpstr>Mid Term Exam </vt:lpstr>
      <vt:lpstr>Mid Term Review</vt:lpstr>
      <vt:lpstr>Q &amp; A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Tohedul Islam</cp:lastModifiedBy>
  <cp:revision>74</cp:revision>
  <dcterms:created xsi:type="dcterms:W3CDTF">2018-12-10T17:20:29Z</dcterms:created>
  <dcterms:modified xsi:type="dcterms:W3CDTF">2020-04-30T14:49:08Z</dcterms:modified>
</cp:coreProperties>
</file>