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DF6CB-7BB1-48B2-BB2D-8F8CE670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B9F744-9E7E-47FB-8635-BD34145C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7C66EF-17EF-4269-8462-9C50AB8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54CC9-36CB-4044-993C-077EC5E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462C-FA0E-42E9-869B-2B3B371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63BD0-DBEF-479B-85E5-E6EA881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31E6E-6791-4887-B25F-23FDAC6D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EC234-85A5-4C68-ACC5-6BCBFE1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6722D8-BB35-432C-B70E-00F4B3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06A75-B2E5-4D5B-A2F6-F84B45E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3CA98A-D4E4-4F06-897A-76309E2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6FCDE7-ACF3-47BF-8BE3-ABFE5824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69E772-1417-4081-902C-940EEDA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B6FED-C7DA-43EB-BC44-DC23130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D764B7-71AB-494C-97EF-B6C44D5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40F48-9692-4FA1-AAEA-61FC681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4F786-0958-4C98-813D-859423E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A5BD6-70DE-4B77-BAE3-0ADCE2F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21706-AC7F-43B9-A503-373F032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8C4B5-5703-419A-A880-F5E8FE3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12B6E-3422-4212-ACAC-482E4466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BAB4B-88DC-4A5C-8E10-71BFCF8F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2F7374-BAED-4018-BDCC-F4BB22A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A0A916-1E5E-4928-A62C-7D336E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23D0A-E807-4995-8E9F-4079D76D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71B3A-1EDF-4200-B984-F64DC1B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9F4C0-EEF7-419C-8DB2-16868E5C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A9D922-4CB8-4ECB-8788-4C7FBC5C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ACBBA7-2963-420F-9D4F-CDEC9E3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E8A28F-1D26-4A35-B2DA-D4A9A584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11FA4-FBE8-492F-AFFA-09CAEE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2F724-0F8F-4CE6-B88B-4CD75D1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F10C88-C5A1-4AB4-87CB-2A65BF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8C82F9-AB6C-4BD6-BA79-EE938E5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75A895-DCF0-44E2-9E1D-86791D62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3FB9C6-DADB-4731-9FE7-C0883A585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FFC422-E912-4FEB-AAFC-CC87323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9863D8-7470-4D6D-8B93-94FEA1C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B6C2D9A-A622-4446-AE70-B6DCEE6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C1062-B4BF-4D49-AF41-1B464B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E2E254-F5AE-4590-9EB1-072D776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012AE1-B201-4477-830C-BD26BDD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5E0483-5005-4859-B11D-B4F5724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924726-08D6-4D5C-8084-91DD32AC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95929C-12FC-4CD2-BAB8-6F5917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09260B-176A-4D28-8B82-92794FE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0411B-6CB4-49F5-BED6-5E9FF355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6422A-E81B-4957-A16F-1CBC33B1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AD6F90-788B-4536-854B-C23B2E7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4D5D13-3BA4-479A-B954-BA47C5E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B8A7A3-05E7-44B9-B8A6-A03140D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BAE078-5BB1-4AA4-8E0A-7500E17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DABBE-98E2-427A-86FE-3242A4FD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4B4D5-9869-4381-A818-93423981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6D31BE-2533-4793-A05E-8AD1DEDF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53E14A-C7BF-4DC5-87E4-EAE82F2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F9F954-A273-45D5-B546-3FC3E0D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3D766E-EBC3-4010-BB3A-9988D9D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9A4ED3-0001-46E4-90C1-93DDFEC4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A89C9-CD22-40E2-AC27-2378237D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FB6C9-0516-4C9E-8438-84ADC412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A212C3-75D4-4671-94C9-EE0D10A0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2FCF52-064D-4F40-981B-1B402FD3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20496" y="1484375"/>
            <a:ext cx="10223500" cy="3665220"/>
            <a:chOff x="920496" y="1484375"/>
            <a:chExt cx="10223500" cy="3665220"/>
          </a:xfrm>
        </p:grpSpPr>
        <p:sp>
          <p:nvSpPr>
            <p:cNvPr id="7" name="object 7"/>
            <p:cNvSpPr/>
            <p:nvPr/>
          </p:nvSpPr>
          <p:spPr>
            <a:xfrm>
              <a:off x="920496" y="4299203"/>
              <a:ext cx="10222992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1484375"/>
              <a:ext cx="10222992" cy="3665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7410" y="4178046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40" h="864235">
                  <a:moveTo>
                    <a:pt x="0" y="432053"/>
                  </a:moveTo>
                  <a:lnTo>
                    <a:pt x="2540" y="384974"/>
                  </a:lnTo>
                  <a:lnTo>
                    <a:pt x="9983" y="339363"/>
                  </a:lnTo>
                  <a:lnTo>
                    <a:pt x="22067" y="295485"/>
                  </a:lnTo>
                  <a:lnTo>
                    <a:pt x="38526" y="253603"/>
                  </a:lnTo>
                  <a:lnTo>
                    <a:pt x="59097" y="213980"/>
                  </a:lnTo>
                  <a:lnTo>
                    <a:pt x="83515" y="176881"/>
                  </a:lnTo>
                  <a:lnTo>
                    <a:pt x="111516" y="142568"/>
                  </a:lnTo>
                  <a:lnTo>
                    <a:pt x="142836" y="111305"/>
                  </a:lnTo>
                  <a:lnTo>
                    <a:pt x="177210" y="83356"/>
                  </a:lnTo>
                  <a:lnTo>
                    <a:pt x="214376" y="58984"/>
                  </a:lnTo>
                  <a:lnTo>
                    <a:pt x="254067" y="38452"/>
                  </a:lnTo>
                  <a:lnTo>
                    <a:pt x="296021" y="22024"/>
                  </a:lnTo>
                  <a:lnTo>
                    <a:pt x="339973" y="9964"/>
                  </a:lnTo>
                  <a:lnTo>
                    <a:pt x="385660" y="2535"/>
                  </a:lnTo>
                  <a:lnTo>
                    <a:pt x="432816" y="0"/>
                  </a:lnTo>
                  <a:lnTo>
                    <a:pt x="479971" y="2535"/>
                  </a:lnTo>
                  <a:lnTo>
                    <a:pt x="525658" y="9964"/>
                  </a:lnTo>
                  <a:lnTo>
                    <a:pt x="569610" y="22024"/>
                  </a:lnTo>
                  <a:lnTo>
                    <a:pt x="611564" y="38452"/>
                  </a:lnTo>
                  <a:lnTo>
                    <a:pt x="651255" y="58984"/>
                  </a:lnTo>
                  <a:lnTo>
                    <a:pt x="688421" y="83356"/>
                  </a:lnTo>
                  <a:lnTo>
                    <a:pt x="722795" y="111305"/>
                  </a:lnTo>
                  <a:lnTo>
                    <a:pt x="754115" y="142568"/>
                  </a:lnTo>
                  <a:lnTo>
                    <a:pt x="782116" y="176881"/>
                  </a:lnTo>
                  <a:lnTo>
                    <a:pt x="806534" y="213980"/>
                  </a:lnTo>
                  <a:lnTo>
                    <a:pt x="827105" y="253603"/>
                  </a:lnTo>
                  <a:lnTo>
                    <a:pt x="843564" y="295485"/>
                  </a:lnTo>
                  <a:lnTo>
                    <a:pt x="855648" y="339363"/>
                  </a:lnTo>
                  <a:lnTo>
                    <a:pt x="863092" y="384974"/>
                  </a:lnTo>
                  <a:lnTo>
                    <a:pt x="865632" y="432053"/>
                  </a:lnTo>
                  <a:lnTo>
                    <a:pt x="863092" y="479133"/>
                  </a:lnTo>
                  <a:lnTo>
                    <a:pt x="855648" y="524744"/>
                  </a:lnTo>
                  <a:lnTo>
                    <a:pt x="843564" y="568622"/>
                  </a:lnTo>
                  <a:lnTo>
                    <a:pt x="827105" y="610504"/>
                  </a:lnTo>
                  <a:lnTo>
                    <a:pt x="806534" y="650127"/>
                  </a:lnTo>
                  <a:lnTo>
                    <a:pt x="782116" y="687226"/>
                  </a:lnTo>
                  <a:lnTo>
                    <a:pt x="754115" y="721539"/>
                  </a:lnTo>
                  <a:lnTo>
                    <a:pt x="722795" y="752802"/>
                  </a:lnTo>
                  <a:lnTo>
                    <a:pt x="688421" y="780751"/>
                  </a:lnTo>
                  <a:lnTo>
                    <a:pt x="651255" y="805123"/>
                  </a:lnTo>
                  <a:lnTo>
                    <a:pt x="611564" y="825655"/>
                  </a:lnTo>
                  <a:lnTo>
                    <a:pt x="569610" y="842083"/>
                  </a:lnTo>
                  <a:lnTo>
                    <a:pt x="525658" y="854143"/>
                  </a:lnTo>
                  <a:lnTo>
                    <a:pt x="479971" y="861572"/>
                  </a:lnTo>
                  <a:lnTo>
                    <a:pt x="432816" y="864107"/>
                  </a:lnTo>
                  <a:lnTo>
                    <a:pt x="385660" y="861572"/>
                  </a:lnTo>
                  <a:lnTo>
                    <a:pt x="339973" y="854143"/>
                  </a:lnTo>
                  <a:lnTo>
                    <a:pt x="296021" y="842083"/>
                  </a:lnTo>
                  <a:lnTo>
                    <a:pt x="254067" y="825655"/>
                  </a:lnTo>
                  <a:lnTo>
                    <a:pt x="214376" y="805123"/>
                  </a:lnTo>
                  <a:lnTo>
                    <a:pt x="177210" y="780751"/>
                  </a:lnTo>
                  <a:lnTo>
                    <a:pt x="142836" y="752802"/>
                  </a:lnTo>
                  <a:lnTo>
                    <a:pt x="111516" y="721539"/>
                  </a:lnTo>
                  <a:lnTo>
                    <a:pt x="83515" y="687226"/>
                  </a:lnTo>
                  <a:lnTo>
                    <a:pt x="59097" y="650127"/>
                  </a:lnTo>
                  <a:lnTo>
                    <a:pt x="38526" y="610504"/>
                  </a:lnTo>
                  <a:lnTo>
                    <a:pt x="22067" y="568622"/>
                  </a:lnTo>
                  <a:lnTo>
                    <a:pt x="9983" y="524744"/>
                  </a:lnTo>
                  <a:lnTo>
                    <a:pt x="2539" y="479133"/>
                  </a:lnTo>
                  <a:lnTo>
                    <a:pt x="0" y="432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20496" y="928116"/>
            <a:ext cx="10351008" cy="8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0496" y="1109472"/>
            <a:ext cx="10351135" cy="5229225"/>
            <a:chOff x="920496" y="1109472"/>
            <a:chExt cx="10351135" cy="5229225"/>
          </a:xfrm>
        </p:grpSpPr>
        <p:sp>
          <p:nvSpPr>
            <p:cNvPr id="12" name="object 12"/>
            <p:cNvSpPr/>
            <p:nvPr/>
          </p:nvSpPr>
          <p:spPr>
            <a:xfrm>
              <a:off x="7885176" y="1109472"/>
              <a:ext cx="3386328" cy="4581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0496" y="5257800"/>
              <a:ext cx="10351008" cy="10805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55886" y="5366766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0" y="432054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4" y="0"/>
                  </a:lnTo>
                  <a:lnTo>
                    <a:pt x="479133" y="2535"/>
                  </a:lnTo>
                  <a:lnTo>
                    <a:pt x="524744" y="9964"/>
                  </a:lnTo>
                  <a:lnTo>
                    <a:pt x="568622" y="22024"/>
                  </a:lnTo>
                  <a:lnTo>
                    <a:pt x="610504" y="38452"/>
                  </a:lnTo>
                  <a:lnTo>
                    <a:pt x="650127" y="58984"/>
                  </a:lnTo>
                  <a:lnTo>
                    <a:pt x="687226" y="83356"/>
                  </a:lnTo>
                  <a:lnTo>
                    <a:pt x="721539" y="111305"/>
                  </a:lnTo>
                  <a:lnTo>
                    <a:pt x="752802" y="142568"/>
                  </a:lnTo>
                  <a:lnTo>
                    <a:pt x="780751" y="176881"/>
                  </a:lnTo>
                  <a:lnTo>
                    <a:pt x="805123" y="213980"/>
                  </a:lnTo>
                  <a:lnTo>
                    <a:pt x="825655" y="253603"/>
                  </a:lnTo>
                  <a:lnTo>
                    <a:pt x="842083" y="295485"/>
                  </a:lnTo>
                  <a:lnTo>
                    <a:pt x="854143" y="339363"/>
                  </a:lnTo>
                  <a:lnTo>
                    <a:pt x="861572" y="384974"/>
                  </a:lnTo>
                  <a:lnTo>
                    <a:pt x="864108" y="432054"/>
                  </a:lnTo>
                  <a:lnTo>
                    <a:pt x="861572" y="479131"/>
                  </a:lnTo>
                  <a:lnTo>
                    <a:pt x="854143" y="524740"/>
                  </a:lnTo>
                  <a:lnTo>
                    <a:pt x="842083" y="568617"/>
                  </a:lnTo>
                  <a:lnTo>
                    <a:pt x="825655" y="610499"/>
                  </a:lnTo>
                  <a:lnTo>
                    <a:pt x="805123" y="650121"/>
                  </a:lnTo>
                  <a:lnTo>
                    <a:pt x="780751" y="687220"/>
                  </a:lnTo>
                  <a:lnTo>
                    <a:pt x="752802" y="721534"/>
                  </a:lnTo>
                  <a:lnTo>
                    <a:pt x="721539" y="752797"/>
                  </a:lnTo>
                  <a:lnTo>
                    <a:pt x="687226" y="780747"/>
                  </a:lnTo>
                  <a:lnTo>
                    <a:pt x="650127" y="805120"/>
                  </a:lnTo>
                  <a:lnTo>
                    <a:pt x="610504" y="825653"/>
                  </a:lnTo>
                  <a:lnTo>
                    <a:pt x="568622" y="842081"/>
                  </a:lnTo>
                  <a:lnTo>
                    <a:pt x="524744" y="854142"/>
                  </a:lnTo>
                  <a:lnTo>
                    <a:pt x="479133" y="861572"/>
                  </a:lnTo>
                  <a:lnTo>
                    <a:pt x="432054" y="864108"/>
                  </a:lnTo>
                  <a:lnTo>
                    <a:pt x="384974" y="861572"/>
                  </a:lnTo>
                  <a:lnTo>
                    <a:pt x="339363" y="854142"/>
                  </a:lnTo>
                  <a:lnTo>
                    <a:pt x="295485" y="842081"/>
                  </a:lnTo>
                  <a:lnTo>
                    <a:pt x="253603" y="825653"/>
                  </a:lnTo>
                  <a:lnTo>
                    <a:pt x="213980" y="805120"/>
                  </a:lnTo>
                  <a:lnTo>
                    <a:pt x="176881" y="780747"/>
                  </a:lnTo>
                  <a:lnTo>
                    <a:pt x="142568" y="752797"/>
                  </a:lnTo>
                  <a:lnTo>
                    <a:pt x="111305" y="721534"/>
                  </a:lnTo>
                  <a:lnTo>
                    <a:pt x="83356" y="687220"/>
                  </a:lnTo>
                  <a:lnTo>
                    <a:pt x="58984" y="650121"/>
                  </a:lnTo>
                  <a:lnTo>
                    <a:pt x="38452" y="610499"/>
                  </a:lnTo>
                  <a:lnTo>
                    <a:pt x="22024" y="568617"/>
                  </a:lnTo>
                  <a:lnTo>
                    <a:pt x="9964" y="524740"/>
                  </a:lnTo>
                  <a:lnTo>
                    <a:pt x="2535" y="479131"/>
                  </a:lnTo>
                  <a:lnTo>
                    <a:pt x="0" y="4320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496" y="1424939"/>
              <a:ext cx="6632447" cy="39395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20496" y="1484375"/>
            <a:ext cx="10223500" cy="3665220"/>
            <a:chOff x="920496" y="1484375"/>
            <a:chExt cx="10223500" cy="3665220"/>
          </a:xfrm>
        </p:grpSpPr>
        <p:sp>
          <p:nvSpPr>
            <p:cNvPr id="7" name="object 7"/>
            <p:cNvSpPr/>
            <p:nvPr/>
          </p:nvSpPr>
          <p:spPr>
            <a:xfrm>
              <a:off x="920496" y="4299203"/>
              <a:ext cx="10222992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1484375"/>
              <a:ext cx="10222992" cy="3665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7410" y="4178046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40" h="864235">
                  <a:moveTo>
                    <a:pt x="0" y="432053"/>
                  </a:moveTo>
                  <a:lnTo>
                    <a:pt x="2540" y="384974"/>
                  </a:lnTo>
                  <a:lnTo>
                    <a:pt x="9983" y="339363"/>
                  </a:lnTo>
                  <a:lnTo>
                    <a:pt x="22067" y="295485"/>
                  </a:lnTo>
                  <a:lnTo>
                    <a:pt x="38526" y="253603"/>
                  </a:lnTo>
                  <a:lnTo>
                    <a:pt x="59097" y="213980"/>
                  </a:lnTo>
                  <a:lnTo>
                    <a:pt x="83515" y="176881"/>
                  </a:lnTo>
                  <a:lnTo>
                    <a:pt x="111516" y="142568"/>
                  </a:lnTo>
                  <a:lnTo>
                    <a:pt x="142836" y="111305"/>
                  </a:lnTo>
                  <a:lnTo>
                    <a:pt x="177210" y="83356"/>
                  </a:lnTo>
                  <a:lnTo>
                    <a:pt x="214376" y="58984"/>
                  </a:lnTo>
                  <a:lnTo>
                    <a:pt x="254067" y="38452"/>
                  </a:lnTo>
                  <a:lnTo>
                    <a:pt x="296021" y="22024"/>
                  </a:lnTo>
                  <a:lnTo>
                    <a:pt x="339973" y="9964"/>
                  </a:lnTo>
                  <a:lnTo>
                    <a:pt x="385660" y="2535"/>
                  </a:lnTo>
                  <a:lnTo>
                    <a:pt x="432816" y="0"/>
                  </a:lnTo>
                  <a:lnTo>
                    <a:pt x="479971" y="2535"/>
                  </a:lnTo>
                  <a:lnTo>
                    <a:pt x="525658" y="9964"/>
                  </a:lnTo>
                  <a:lnTo>
                    <a:pt x="569610" y="22024"/>
                  </a:lnTo>
                  <a:lnTo>
                    <a:pt x="611564" y="38452"/>
                  </a:lnTo>
                  <a:lnTo>
                    <a:pt x="651255" y="58984"/>
                  </a:lnTo>
                  <a:lnTo>
                    <a:pt x="688421" y="83356"/>
                  </a:lnTo>
                  <a:lnTo>
                    <a:pt x="722795" y="111305"/>
                  </a:lnTo>
                  <a:lnTo>
                    <a:pt x="754115" y="142568"/>
                  </a:lnTo>
                  <a:lnTo>
                    <a:pt x="782116" y="176881"/>
                  </a:lnTo>
                  <a:lnTo>
                    <a:pt x="806534" y="213980"/>
                  </a:lnTo>
                  <a:lnTo>
                    <a:pt x="827105" y="253603"/>
                  </a:lnTo>
                  <a:lnTo>
                    <a:pt x="843564" y="295485"/>
                  </a:lnTo>
                  <a:lnTo>
                    <a:pt x="855648" y="339363"/>
                  </a:lnTo>
                  <a:lnTo>
                    <a:pt x="863092" y="384974"/>
                  </a:lnTo>
                  <a:lnTo>
                    <a:pt x="865632" y="432053"/>
                  </a:lnTo>
                  <a:lnTo>
                    <a:pt x="863092" y="479133"/>
                  </a:lnTo>
                  <a:lnTo>
                    <a:pt x="855648" y="524744"/>
                  </a:lnTo>
                  <a:lnTo>
                    <a:pt x="843564" y="568622"/>
                  </a:lnTo>
                  <a:lnTo>
                    <a:pt x="827105" y="610504"/>
                  </a:lnTo>
                  <a:lnTo>
                    <a:pt x="806534" y="650127"/>
                  </a:lnTo>
                  <a:lnTo>
                    <a:pt x="782116" y="687226"/>
                  </a:lnTo>
                  <a:lnTo>
                    <a:pt x="754115" y="721539"/>
                  </a:lnTo>
                  <a:lnTo>
                    <a:pt x="722795" y="752802"/>
                  </a:lnTo>
                  <a:lnTo>
                    <a:pt x="688421" y="780751"/>
                  </a:lnTo>
                  <a:lnTo>
                    <a:pt x="651255" y="805123"/>
                  </a:lnTo>
                  <a:lnTo>
                    <a:pt x="611564" y="825655"/>
                  </a:lnTo>
                  <a:lnTo>
                    <a:pt x="569610" y="842083"/>
                  </a:lnTo>
                  <a:lnTo>
                    <a:pt x="525658" y="854143"/>
                  </a:lnTo>
                  <a:lnTo>
                    <a:pt x="479971" y="861572"/>
                  </a:lnTo>
                  <a:lnTo>
                    <a:pt x="432816" y="864107"/>
                  </a:lnTo>
                  <a:lnTo>
                    <a:pt x="385660" y="861572"/>
                  </a:lnTo>
                  <a:lnTo>
                    <a:pt x="339973" y="854143"/>
                  </a:lnTo>
                  <a:lnTo>
                    <a:pt x="296021" y="842083"/>
                  </a:lnTo>
                  <a:lnTo>
                    <a:pt x="254067" y="825655"/>
                  </a:lnTo>
                  <a:lnTo>
                    <a:pt x="214376" y="805123"/>
                  </a:lnTo>
                  <a:lnTo>
                    <a:pt x="177210" y="780751"/>
                  </a:lnTo>
                  <a:lnTo>
                    <a:pt x="142836" y="752802"/>
                  </a:lnTo>
                  <a:lnTo>
                    <a:pt x="111516" y="721539"/>
                  </a:lnTo>
                  <a:lnTo>
                    <a:pt x="83515" y="687226"/>
                  </a:lnTo>
                  <a:lnTo>
                    <a:pt x="59097" y="650127"/>
                  </a:lnTo>
                  <a:lnTo>
                    <a:pt x="38526" y="610504"/>
                  </a:lnTo>
                  <a:lnTo>
                    <a:pt x="22067" y="568622"/>
                  </a:lnTo>
                  <a:lnTo>
                    <a:pt x="9983" y="524744"/>
                  </a:lnTo>
                  <a:lnTo>
                    <a:pt x="2539" y="479133"/>
                  </a:lnTo>
                  <a:lnTo>
                    <a:pt x="0" y="432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20496" y="928116"/>
            <a:ext cx="10351008" cy="8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0496" y="1071372"/>
            <a:ext cx="10351135" cy="5267325"/>
            <a:chOff x="920496" y="1071372"/>
            <a:chExt cx="10351135" cy="5267325"/>
          </a:xfrm>
        </p:grpSpPr>
        <p:sp>
          <p:nvSpPr>
            <p:cNvPr id="12" name="object 12"/>
            <p:cNvSpPr/>
            <p:nvPr/>
          </p:nvSpPr>
          <p:spPr>
            <a:xfrm>
              <a:off x="7885176" y="1109472"/>
              <a:ext cx="3386328" cy="4581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0496" y="5257800"/>
              <a:ext cx="10351008" cy="10805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55886" y="5366766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0" y="432054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4" y="0"/>
                  </a:lnTo>
                  <a:lnTo>
                    <a:pt x="479133" y="2535"/>
                  </a:lnTo>
                  <a:lnTo>
                    <a:pt x="524744" y="9964"/>
                  </a:lnTo>
                  <a:lnTo>
                    <a:pt x="568622" y="22024"/>
                  </a:lnTo>
                  <a:lnTo>
                    <a:pt x="610504" y="38452"/>
                  </a:lnTo>
                  <a:lnTo>
                    <a:pt x="650127" y="58984"/>
                  </a:lnTo>
                  <a:lnTo>
                    <a:pt x="687226" y="83356"/>
                  </a:lnTo>
                  <a:lnTo>
                    <a:pt x="721539" y="111305"/>
                  </a:lnTo>
                  <a:lnTo>
                    <a:pt x="752802" y="142568"/>
                  </a:lnTo>
                  <a:lnTo>
                    <a:pt x="780751" y="176881"/>
                  </a:lnTo>
                  <a:lnTo>
                    <a:pt x="805123" y="213980"/>
                  </a:lnTo>
                  <a:lnTo>
                    <a:pt x="825655" y="253603"/>
                  </a:lnTo>
                  <a:lnTo>
                    <a:pt x="842083" y="295485"/>
                  </a:lnTo>
                  <a:lnTo>
                    <a:pt x="854143" y="339363"/>
                  </a:lnTo>
                  <a:lnTo>
                    <a:pt x="861572" y="384974"/>
                  </a:lnTo>
                  <a:lnTo>
                    <a:pt x="864108" y="432054"/>
                  </a:lnTo>
                  <a:lnTo>
                    <a:pt x="861572" y="479131"/>
                  </a:lnTo>
                  <a:lnTo>
                    <a:pt x="854143" y="524740"/>
                  </a:lnTo>
                  <a:lnTo>
                    <a:pt x="842083" y="568617"/>
                  </a:lnTo>
                  <a:lnTo>
                    <a:pt x="825655" y="610499"/>
                  </a:lnTo>
                  <a:lnTo>
                    <a:pt x="805123" y="650121"/>
                  </a:lnTo>
                  <a:lnTo>
                    <a:pt x="780751" y="687220"/>
                  </a:lnTo>
                  <a:lnTo>
                    <a:pt x="752802" y="721534"/>
                  </a:lnTo>
                  <a:lnTo>
                    <a:pt x="721539" y="752797"/>
                  </a:lnTo>
                  <a:lnTo>
                    <a:pt x="687226" y="780747"/>
                  </a:lnTo>
                  <a:lnTo>
                    <a:pt x="650127" y="805120"/>
                  </a:lnTo>
                  <a:lnTo>
                    <a:pt x="610504" y="825653"/>
                  </a:lnTo>
                  <a:lnTo>
                    <a:pt x="568622" y="842081"/>
                  </a:lnTo>
                  <a:lnTo>
                    <a:pt x="524744" y="854142"/>
                  </a:lnTo>
                  <a:lnTo>
                    <a:pt x="479133" y="861572"/>
                  </a:lnTo>
                  <a:lnTo>
                    <a:pt x="432054" y="864108"/>
                  </a:lnTo>
                  <a:lnTo>
                    <a:pt x="384974" y="861572"/>
                  </a:lnTo>
                  <a:lnTo>
                    <a:pt x="339363" y="854142"/>
                  </a:lnTo>
                  <a:lnTo>
                    <a:pt x="295485" y="842081"/>
                  </a:lnTo>
                  <a:lnTo>
                    <a:pt x="253603" y="825653"/>
                  </a:lnTo>
                  <a:lnTo>
                    <a:pt x="213980" y="805120"/>
                  </a:lnTo>
                  <a:lnTo>
                    <a:pt x="176881" y="780747"/>
                  </a:lnTo>
                  <a:lnTo>
                    <a:pt x="142568" y="752797"/>
                  </a:lnTo>
                  <a:lnTo>
                    <a:pt x="111305" y="721534"/>
                  </a:lnTo>
                  <a:lnTo>
                    <a:pt x="83356" y="687220"/>
                  </a:lnTo>
                  <a:lnTo>
                    <a:pt x="58984" y="650121"/>
                  </a:lnTo>
                  <a:lnTo>
                    <a:pt x="38452" y="610499"/>
                  </a:lnTo>
                  <a:lnTo>
                    <a:pt x="22024" y="568617"/>
                  </a:lnTo>
                  <a:lnTo>
                    <a:pt x="9964" y="524740"/>
                  </a:lnTo>
                  <a:lnTo>
                    <a:pt x="2535" y="479131"/>
                  </a:lnTo>
                  <a:lnTo>
                    <a:pt x="0" y="4320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9932" y="1071372"/>
              <a:ext cx="6632448" cy="31333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59735" y="4453839"/>
            <a:ext cx="2392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Rockwell"/>
                <a:cs typeface="Rockwell"/>
              </a:rPr>
              <a:t>10111001</a:t>
            </a:r>
            <a:endParaRPr sz="3600">
              <a:latin typeface="Rockwell"/>
              <a:cs typeface="Rockwell"/>
            </a:endParaRPr>
          </a:p>
          <a:p>
            <a:pPr marR="45085" algn="r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Rockwell"/>
                <a:cs typeface="Rockwell"/>
              </a:rPr>
              <a:t>+100</a:t>
            </a:r>
            <a:r>
              <a:rPr sz="3600" b="1" spc="10" dirty="0">
                <a:latin typeface="Rockwell"/>
                <a:cs typeface="Rockwell"/>
              </a:rPr>
              <a:t>1</a:t>
            </a:r>
            <a:r>
              <a:rPr sz="3600" b="1" dirty="0">
                <a:latin typeface="Rockwell"/>
                <a:cs typeface="Rockwell"/>
              </a:rPr>
              <a:t>11</a:t>
            </a:r>
            <a:r>
              <a:rPr sz="3600" b="1" spc="10" dirty="0">
                <a:latin typeface="Rockwell"/>
                <a:cs typeface="Rockwell"/>
              </a:rPr>
              <a:t>1</a:t>
            </a:r>
            <a:r>
              <a:rPr sz="3600" b="1" dirty="0">
                <a:latin typeface="Rockwell"/>
                <a:cs typeface="Rockwell"/>
              </a:rPr>
              <a:t>0</a:t>
            </a:r>
            <a:endParaRPr sz="36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6407" y="0"/>
            <a:ext cx="4356100" cy="6858000"/>
            <a:chOff x="7836407" y="0"/>
            <a:chExt cx="4356100" cy="68580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36407" y="0"/>
              <a:ext cx="435559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1530" y="1597805"/>
            <a:ext cx="7229438" cy="366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6077" y="2115438"/>
            <a:ext cx="3405504" cy="33496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dirty="0">
                <a:latin typeface="Rockwell"/>
                <a:cs typeface="Rockwell"/>
              </a:rPr>
              <a:t>A </a:t>
            </a:r>
            <a:r>
              <a:rPr sz="2000" b="1" spc="5" dirty="0">
                <a:latin typeface="Rockwell"/>
                <a:cs typeface="Rockwell"/>
              </a:rPr>
              <a:t>ripple </a:t>
            </a:r>
            <a:r>
              <a:rPr sz="2000" b="1" spc="35" dirty="0">
                <a:latin typeface="Rockwell"/>
                <a:cs typeface="Rockwell"/>
              </a:rPr>
              <a:t>carry </a:t>
            </a:r>
            <a:r>
              <a:rPr sz="2000" b="1" spc="-10" dirty="0">
                <a:latin typeface="Rockwell"/>
                <a:cs typeface="Rockwell"/>
              </a:rPr>
              <a:t>adder </a:t>
            </a:r>
            <a:r>
              <a:rPr sz="2000" b="1" dirty="0">
                <a:latin typeface="Rockwell"/>
                <a:cs typeface="Rockwell"/>
              </a:rPr>
              <a:t>is </a:t>
            </a:r>
            <a:r>
              <a:rPr sz="2000" b="1" spc="-5" dirty="0">
                <a:latin typeface="Rockwell"/>
                <a:cs typeface="Rockwell"/>
              </a:rPr>
              <a:t>one  in </a:t>
            </a:r>
            <a:r>
              <a:rPr sz="2000" b="1" spc="-10" dirty="0">
                <a:latin typeface="Rockwell"/>
                <a:cs typeface="Rockwell"/>
              </a:rPr>
              <a:t>which </a:t>
            </a:r>
            <a:r>
              <a:rPr sz="2000" b="1" spc="-5" dirty="0">
                <a:latin typeface="Rockwell"/>
                <a:cs typeface="Rockwell"/>
              </a:rPr>
              <a:t>the </a:t>
            </a:r>
            <a:r>
              <a:rPr sz="2000" b="1" spc="35" dirty="0">
                <a:latin typeface="Rockwell"/>
                <a:cs typeface="Rockwell"/>
              </a:rPr>
              <a:t>carry </a:t>
            </a:r>
            <a:r>
              <a:rPr sz="2000" b="1" dirty="0">
                <a:latin typeface="Rockwell"/>
                <a:cs typeface="Rockwell"/>
              </a:rPr>
              <a:t>output  of each </a:t>
            </a:r>
            <a:r>
              <a:rPr sz="2000" b="1" spc="-5" dirty="0">
                <a:latin typeface="Rockwell"/>
                <a:cs typeface="Rockwell"/>
              </a:rPr>
              <a:t>full-adder is  </a:t>
            </a:r>
            <a:r>
              <a:rPr sz="2000" b="1" dirty="0">
                <a:latin typeface="Rockwell"/>
                <a:cs typeface="Rockwell"/>
              </a:rPr>
              <a:t>connected </a:t>
            </a:r>
            <a:r>
              <a:rPr sz="2000" b="1" spc="-5" dirty="0">
                <a:latin typeface="Rockwell"/>
                <a:cs typeface="Rockwell"/>
              </a:rPr>
              <a:t>to the </a:t>
            </a:r>
            <a:r>
              <a:rPr sz="2000" b="1" spc="35" dirty="0">
                <a:latin typeface="Rockwell"/>
                <a:cs typeface="Rockwell"/>
              </a:rPr>
              <a:t>carry  </a:t>
            </a:r>
            <a:r>
              <a:rPr sz="2000" b="1" dirty="0">
                <a:latin typeface="Rockwell"/>
                <a:cs typeface="Rockwell"/>
              </a:rPr>
              <a:t>input of </a:t>
            </a:r>
            <a:r>
              <a:rPr sz="2000" b="1" spc="-5" dirty="0">
                <a:latin typeface="Rockwell"/>
                <a:cs typeface="Rockwell"/>
              </a:rPr>
              <a:t>the </a:t>
            </a:r>
            <a:r>
              <a:rPr sz="2000" b="1" dirty="0">
                <a:latin typeface="Rockwell"/>
                <a:cs typeface="Rockwell"/>
              </a:rPr>
              <a:t>next </a:t>
            </a:r>
            <a:r>
              <a:rPr sz="2000" b="1" spc="-5" dirty="0">
                <a:latin typeface="Rockwell"/>
                <a:cs typeface="Rockwell"/>
              </a:rPr>
              <a:t>higher  order </a:t>
            </a:r>
            <a:r>
              <a:rPr sz="2000" b="1" spc="-15" dirty="0">
                <a:latin typeface="Rockwell"/>
                <a:cs typeface="Rockwell"/>
              </a:rPr>
              <a:t>stage. </a:t>
            </a:r>
            <a:r>
              <a:rPr sz="2000" b="1" dirty="0">
                <a:latin typeface="Rockwell"/>
                <a:cs typeface="Rockwell"/>
              </a:rPr>
              <a:t>The </a:t>
            </a:r>
            <a:r>
              <a:rPr sz="2000" b="1" spc="-5" dirty="0">
                <a:latin typeface="Rockwell"/>
                <a:cs typeface="Rockwell"/>
              </a:rPr>
              <a:t>sum and  output </a:t>
            </a:r>
            <a:r>
              <a:rPr sz="2000" b="1" spc="35" dirty="0">
                <a:latin typeface="Rockwell"/>
                <a:cs typeface="Rockwell"/>
              </a:rPr>
              <a:t>carry </a:t>
            </a:r>
            <a:r>
              <a:rPr sz="2000" b="1" dirty="0">
                <a:latin typeface="Rockwell"/>
                <a:cs typeface="Rockwell"/>
              </a:rPr>
              <a:t>of </a:t>
            </a:r>
            <a:r>
              <a:rPr sz="2000" b="1" spc="-30" dirty="0">
                <a:latin typeface="Rockwell"/>
                <a:cs typeface="Rockwell"/>
              </a:rPr>
              <a:t>any </a:t>
            </a:r>
            <a:r>
              <a:rPr sz="2000" b="1" spc="-10" dirty="0">
                <a:latin typeface="Rockwell"/>
                <a:cs typeface="Rockwell"/>
              </a:rPr>
              <a:t>stage  </a:t>
            </a:r>
            <a:r>
              <a:rPr sz="2000" b="1" spc="-5" dirty="0">
                <a:latin typeface="Rockwell"/>
                <a:cs typeface="Rockwell"/>
              </a:rPr>
              <a:t>cannot be </a:t>
            </a:r>
            <a:r>
              <a:rPr sz="2000" b="1" dirty="0">
                <a:latin typeface="Rockwell"/>
                <a:cs typeface="Rockwell"/>
              </a:rPr>
              <a:t>produced </a:t>
            </a:r>
            <a:r>
              <a:rPr sz="2000" b="1" spc="-5" dirty="0">
                <a:latin typeface="Rockwell"/>
                <a:cs typeface="Rockwell"/>
              </a:rPr>
              <a:t>until  the </a:t>
            </a:r>
            <a:r>
              <a:rPr sz="2000" b="1" spc="35" dirty="0">
                <a:latin typeface="Rockwell"/>
                <a:cs typeface="Rockwell"/>
              </a:rPr>
              <a:t>carry  </a:t>
            </a:r>
            <a:r>
              <a:rPr sz="2000" b="1" dirty="0">
                <a:latin typeface="Rockwell"/>
                <a:cs typeface="Rockwell"/>
              </a:rPr>
              <a:t>input </a:t>
            </a:r>
            <a:r>
              <a:rPr sz="2000" b="1" spc="-10" dirty="0">
                <a:latin typeface="Rockwell"/>
                <a:cs typeface="Rockwell"/>
              </a:rPr>
              <a:t>occurs.  </a:t>
            </a:r>
            <a:r>
              <a:rPr sz="2000" b="1" spc="-5" dirty="0">
                <a:latin typeface="Rockwell"/>
                <a:cs typeface="Rockwell"/>
              </a:rPr>
              <a:t>Thus causing </a:t>
            </a:r>
            <a:r>
              <a:rPr sz="2000" b="1" dirty="0">
                <a:latin typeface="Rockwell"/>
                <a:cs typeface="Rockwell"/>
              </a:rPr>
              <a:t>a </a:t>
            </a:r>
            <a:r>
              <a:rPr sz="2000" b="1" spc="-20" dirty="0">
                <a:latin typeface="Rockwell"/>
                <a:cs typeface="Rockwell"/>
              </a:rPr>
              <a:t>delay </a:t>
            </a:r>
            <a:r>
              <a:rPr sz="2000" b="1" spc="-5" dirty="0">
                <a:latin typeface="Rockwell"/>
                <a:cs typeface="Rockwell"/>
              </a:rPr>
              <a:t>in  the </a:t>
            </a:r>
            <a:r>
              <a:rPr sz="2000" b="1" spc="-15" dirty="0">
                <a:latin typeface="Rockwell"/>
                <a:cs typeface="Rockwell"/>
              </a:rPr>
              <a:t>overall </a:t>
            </a:r>
            <a:r>
              <a:rPr sz="2000" b="1" spc="-10" dirty="0">
                <a:latin typeface="Rockwell"/>
                <a:cs typeface="Rockwell"/>
              </a:rPr>
              <a:t>addition  process.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Tawsif Ibne Alam</dc:creator>
  <cp:lastModifiedBy>Teacher</cp:lastModifiedBy>
  <cp:revision>13</cp:revision>
  <dcterms:created xsi:type="dcterms:W3CDTF">2020-06-11T07:31:12Z</dcterms:created>
  <dcterms:modified xsi:type="dcterms:W3CDTF">2020-08-07T07:23:40Z</dcterms:modified>
</cp:coreProperties>
</file>