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1DF6CB-7BB1-48B2-BB2D-8F8CE6700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B9F744-9E7E-47FB-8635-BD34145CF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7C66EF-17EF-4269-8462-9C50AB88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954CC9-36CB-4044-993C-077EC5EB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462C-FA0E-42E9-869B-2B3B371C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9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B63BD0-DBEF-479B-85E5-E6EA8810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1C31E6E-6791-4887-B25F-23FDAC6D0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2EC234-85A5-4C68-ACC5-6BCBFE15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6722D8-BB35-432C-B70E-00F4B339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706A75-B2E5-4D5B-A2F6-F84B45EE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5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83CA98A-D4E4-4F06-897A-76309E2AF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6FCDE7-ACF3-47BF-8BE3-ABFE58241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69E772-1417-4081-902C-940EEDA4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4B6FED-C7DA-43EB-BC44-DC231309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D764B7-71AB-494C-97EF-B6C44D59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7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40F48-9692-4FA1-AAEA-61FC6814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34F786-0958-4C98-813D-859423EE7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3A5BD6-70DE-4B77-BAE3-0ADCE2F0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D21706-AC7F-43B9-A503-373F032E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38C4B5-5703-419A-A880-F5E8FE35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1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D12B6E-3422-4212-ACAC-482E4466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3BAB4B-88DC-4A5C-8E10-71BFCF8F3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2F7374-BAED-4018-BDCC-F4BB22AF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A0A916-1E5E-4928-A62C-7D336E2F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E23D0A-E807-4995-8E9F-4079D76D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9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271B3A-1EDF-4200-B984-F64DC1B8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D9F4C0-EEF7-419C-8DB2-16868E5C1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AA9D922-4CB8-4ECB-8788-4C7FBC5C7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DACBBA7-2963-420F-9D4F-CDEC9E33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E8A28F-1D26-4A35-B2DA-D4A9A584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B11FA4-FBE8-492F-AFFA-09CAEE07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7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A2F724-0F8F-4CE6-B88B-4CD75D16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F10C88-C5A1-4AB4-87CB-2A65BF374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B8C82F9-AB6C-4BD6-BA79-EE938E532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175A895-DCF0-44E2-9E1D-86791D624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E3FB9C6-DADB-4731-9FE7-C0883A585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FFC422-E912-4FEB-AAFC-CC873237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09863D8-7470-4D6D-8B93-94FEA1CB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B6C2D9A-A622-4446-AE70-B6DCEE65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5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6C1062-B4BF-4D49-AF41-1B464B11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AE2E254-F5AE-4590-9EB1-072D7769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6012AE1-B201-4477-830C-BD26BDDD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C5E0483-5005-4859-B11D-B4F57245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4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924726-08D6-4D5C-8084-91DD32AC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295929C-12FC-4CD2-BAB8-6F5917C4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09260B-176A-4D28-8B82-92794FE9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8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10411B-6CB4-49F5-BED6-5E9FF355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96422A-E81B-4957-A16F-1CBC33B1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4AD6F90-788B-4536-854B-C23B2E7F6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A4D5D13-3BA4-479A-B954-BA47C5E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B8A7A3-05E7-44B9-B8A6-A03140D8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BAE078-5BB1-4AA4-8E0A-7500E17D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7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7DABBE-98E2-427A-86FE-3242A4FD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E54B4D5-9869-4381-A818-934239816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36D31BE-2533-4793-A05E-8AD1DEDF0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53E14A-C7BF-4DC5-87E4-EAE82F25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F9F954-A273-45D5-B546-3FC3E0DE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53D766E-EBC3-4010-BB3A-9988D9DC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3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89A4ED3-0001-46E4-90C1-93DDFEC4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2A89C9-CD22-40E2-AC27-2378237DC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BFB6C9-0516-4C9E-8438-84ADC412B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A212C3-75D4-4671-94C9-EE0D10A03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2FCF52-064D-4F40-981B-1B402FD39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0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043" y="6230111"/>
            <a:ext cx="457200" cy="457200"/>
            <a:chOff x="11401043" y="6230111"/>
            <a:chExt cx="457200" cy="457200"/>
          </a:xfrm>
        </p:grpSpPr>
        <p:sp>
          <p:nvSpPr>
            <p:cNvPr id="3" name="object 3"/>
            <p:cNvSpPr/>
            <p:nvPr/>
          </p:nvSpPr>
          <p:spPr>
            <a:xfrm>
              <a:off x="11401043" y="6230111"/>
              <a:ext cx="457200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1523" y="6259067"/>
              <a:ext cx="398145" cy="399415"/>
            </a:xfrm>
            <a:custGeom>
              <a:avLst/>
              <a:gdLst/>
              <a:ahLst/>
              <a:cxnLst/>
              <a:rect l="l" t="t" r="r" b="b"/>
              <a:pathLst>
                <a:path w="398145" h="399415">
                  <a:moveTo>
                    <a:pt x="0" y="199643"/>
                  </a:moveTo>
                  <a:lnTo>
                    <a:pt x="5251" y="153867"/>
                  </a:lnTo>
                  <a:lnTo>
                    <a:pt x="20211" y="111845"/>
                  </a:lnTo>
                  <a:lnTo>
                    <a:pt x="43687" y="74776"/>
                  </a:lnTo>
                  <a:lnTo>
                    <a:pt x="74484" y="43859"/>
                  </a:lnTo>
                  <a:lnTo>
                    <a:pt x="111411" y="20291"/>
                  </a:lnTo>
                  <a:lnTo>
                    <a:pt x="153275" y="5272"/>
                  </a:lnTo>
                  <a:lnTo>
                    <a:pt x="198881" y="0"/>
                  </a:lnTo>
                  <a:lnTo>
                    <a:pt x="244488" y="5272"/>
                  </a:lnTo>
                  <a:lnTo>
                    <a:pt x="286352" y="20291"/>
                  </a:lnTo>
                  <a:lnTo>
                    <a:pt x="323279" y="43859"/>
                  </a:lnTo>
                  <a:lnTo>
                    <a:pt x="354076" y="74776"/>
                  </a:lnTo>
                  <a:lnTo>
                    <a:pt x="377552" y="111845"/>
                  </a:lnTo>
                  <a:lnTo>
                    <a:pt x="392512" y="153867"/>
                  </a:lnTo>
                  <a:lnTo>
                    <a:pt x="397764" y="199643"/>
                  </a:lnTo>
                  <a:lnTo>
                    <a:pt x="392512" y="245420"/>
                  </a:lnTo>
                  <a:lnTo>
                    <a:pt x="377552" y="287442"/>
                  </a:lnTo>
                  <a:lnTo>
                    <a:pt x="354076" y="324511"/>
                  </a:lnTo>
                  <a:lnTo>
                    <a:pt x="323279" y="355428"/>
                  </a:lnTo>
                  <a:lnTo>
                    <a:pt x="286352" y="378996"/>
                  </a:lnTo>
                  <a:lnTo>
                    <a:pt x="244488" y="394015"/>
                  </a:lnTo>
                  <a:lnTo>
                    <a:pt x="198881" y="399287"/>
                  </a:lnTo>
                  <a:lnTo>
                    <a:pt x="153275" y="394015"/>
                  </a:lnTo>
                  <a:lnTo>
                    <a:pt x="111411" y="378996"/>
                  </a:lnTo>
                  <a:lnTo>
                    <a:pt x="74484" y="355428"/>
                  </a:lnTo>
                  <a:lnTo>
                    <a:pt x="43687" y="324511"/>
                  </a:lnTo>
                  <a:lnTo>
                    <a:pt x="20211" y="287442"/>
                  </a:lnTo>
                  <a:lnTo>
                    <a:pt x="5251" y="245420"/>
                  </a:lnTo>
                  <a:lnTo>
                    <a:pt x="0" y="19964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20496" y="1347216"/>
            <a:ext cx="10222992" cy="8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798576" y="1109472"/>
            <a:ext cx="10345420" cy="4581525"/>
            <a:chOff x="798576" y="1109472"/>
            <a:chExt cx="10345420" cy="4581525"/>
          </a:xfrm>
        </p:grpSpPr>
        <p:sp>
          <p:nvSpPr>
            <p:cNvPr id="7" name="object 7"/>
            <p:cNvSpPr/>
            <p:nvPr/>
          </p:nvSpPr>
          <p:spPr>
            <a:xfrm>
              <a:off x="920496" y="4299204"/>
              <a:ext cx="10222992" cy="807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0496" y="1484376"/>
              <a:ext cx="10222992" cy="36652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57409" y="4178045"/>
              <a:ext cx="866140" cy="864235"/>
            </a:xfrm>
            <a:custGeom>
              <a:avLst/>
              <a:gdLst/>
              <a:ahLst/>
              <a:cxnLst/>
              <a:rect l="l" t="t" r="r" b="b"/>
              <a:pathLst>
                <a:path w="866140" h="864235">
                  <a:moveTo>
                    <a:pt x="0" y="432053"/>
                  </a:moveTo>
                  <a:lnTo>
                    <a:pt x="2540" y="384974"/>
                  </a:lnTo>
                  <a:lnTo>
                    <a:pt x="9983" y="339363"/>
                  </a:lnTo>
                  <a:lnTo>
                    <a:pt x="22067" y="295485"/>
                  </a:lnTo>
                  <a:lnTo>
                    <a:pt x="38526" y="253603"/>
                  </a:lnTo>
                  <a:lnTo>
                    <a:pt x="59097" y="213980"/>
                  </a:lnTo>
                  <a:lnTo>
                    <a:pt x="83515" y="176881"/>
                  </a:lnTo>
                  <a:lnTo>
                    <a:pt x="111516" y="142568"/>
                  </a:lnTo>
                  <a:lnTo>
                    <a:pt x="142836" y="111305"/>
                  </a:lnTo>
                  <a:lnTo>
                    <a:pt x="177210" y="83356"/>
                  </a:lnTo>
                  <a:lnTo>
                    <a:pt x="214376" y="58984"/>
                  </a:lnTo>
                  <a:lnTo>
                    <a:pt x="254067" y="38452"/>
                  </a:lnTo>
                  <a:lnTo>
                    <a:pt x="296021" y="22024"/>
                  </a:lnTo>
                  <a:lnTo>
                    <a:pt x="339973" y="9964"/>
                  </a:lnTo>
                  <a:lnTo>
                    <a:pt x="385660" y="2535"/>
                  </a:lnTo>
                  <a:lnTo>
                    <a:pt x="432816" y="0"/>
                  </a:lnTo>
                  <a:lnTo>
                    <a:pt x="479971" y="2535"/>
                  </a:lnTo>
                  <a:lnTo>
                    <a:pt x="525658" y="9964"/>
                  </a:lnTo>
                  <a:lnTo>
                    <a:pt x="569610" y="22024"/>
                  </a:lnTo>
                  <a:lnTo>
                    <a:pt x="611564" y="38452"/>
                  </a:lnTo>
                  <a:lnTo>
                    <a:pt x="651255" y="58984"/>
                  </a:lnTo>
                  <a:lnTo>
                    <a:pt x="688421" y="83356"/>
                  </a:lnTo>
                  <a:lnTo>
                    <a:pt x="722795" y="111305"/>
                  </a:lnTo>
                  <a:lnTo>
                    <a:pt x="754115" y="142568"/>
                  </a:lnTo>
                  <a:lnTo>
                    <a:pt x="782116" y="176881"/>
                  </a:lnTo>
                  <a:lnTo>
                    <a:pt x="806534" y="213980"/>
                  </a:lnTo>
                  <a:lnTo>
                    <a:pt x="827105" y="253603"/>
                  </a:lnTo>
                  <a:lnTo>
                    <a:pt x="843564" y="295485"/>
                  </a:lnTo>
                  <a:lnTo>
                    <a:pt x="855648" y="339363"/>
                  </a:lnTo>
                  <a:lnTo>
                    <a:pt x="863092" y="384974"/>
                  </a:lnTo>
                  <a:lnTo>
                    <a:pt x="865632" y="432053"/>
                  </a:lnTo>
                  <a:lnTo>
                    <a:pt x="863092" y="479133"/>
                  </a:lnTo>
                  <a:lnTo>
                    <a:pt x="855648" y="524744"/>
                  </a:lnTo>
                  <a:lnTo>
                    <a:pt x="843564" y="568622"/>
                  </a:lnTo>
                  <a:lnTo>
                    <a:pt x="827105" y="610504"/>
                  </a:lnTo>
                  <a:lnTo>
                    <a:pt x="806534" y="650127"/>
                  </a:lnTo>
                  <a:lnTo>
                    <a:pt x="782116" y="687226"/>
                  </a:lnTo>
                  <a:lnTo>
                    <a:pt x="754115" y="721539"/>
                  </a:lnTo>
                  <a:lnTo>
                    <a:pt x="722795" y="752802"/>
                  </a:lnTo>
                  <a:lnTo>
                    <a:pt x="688421" y="780751"/>
                  </a:lnTo>
                  <a:lnTo>
                    <a:pt x="651255" y="805123"/>
                  </a:lnTo>
                  <a:lnTo>
                    <a:pt x="611564" y="825655"/>
                  </a:lnTo>
                  <a:lnTo>
                    <a:pt x="569610" y="842083"/>
                  </a:lnTo>
                  <a:lnTo>
                    <a:pt x="525658" y="854143"/>
                  </a:lnTo>
                  <a:lnTo>
                    <a:pt x="479971" y="861572"/>
                  </a:lnTo>
                  <a:lnTo>
                    <a:pt x="432816" y="864107"/>
                  </a:lnTo>
                  <a:lnTo>
                    <a:pt x="385660" y="861572"/>
                  </a:lnTo>
                  <a:lnTo>
                    <a:pt x="339973" y="854143"/>
                  </a:lnTo>
                  <a:lnTo>
                    <a:pt x="296021" y="842083"/>
                  </a:lnTo>
                  <a:lnTo>
                    <a:pt x="254067" y="825655"/>
                  </a:lnTo>
                  <a:lnTo>
                    <a:pt x="214376" y="805123"/>
                  </a:lnTo>
                  <a:lnTo>
                    <a:pt x="177210" y="780751"/>
                  </a:lnTo>
                  <a:lnTo>
                    <a:pt x="142836" y="752802"/>
                  </a:lnTo>
                  <a:lnTo>
                    <a:pt x="111516" y="721539"/>
                  </a:lnTo>
                  <a:lnTo>
                    <a:pt x="83515" y="687226"/>
                  </a:lnTo>
                  <a:lnTo>
                    <a:pt x="59097" y="650127"/>
                  </a:lnTo>
                  <a:lnTo>
                    <a:pt x="38526" y="610504"/>
                  </a:lnTo>
                  <a:lnTo>
                    <a:pt x="22067" y="568622"/>
                  </a:lnTo>
                  <a:lnTo>
                    <a:pt x="9983" y="524744"/>
                  </a:lnTo>
                  <a:lnTo>
                    <a:pt x="2539" y="479133"/>
                  </a:lnTo>
                  <a:lnTo>
                    <a:pt x="0" y="43205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8576" y="1109472"/>
              <a:ext cx="3386328" cy="45811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798576" y="928116"/>
            <a:ext cx="10597896" cy="807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00371" y="3697223"/>
            <a:ext cx="7063740" cy="17663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483608" y="1153667"/>
            <a:ext cx="7508875" cy="2348865"/>
            <a:chOff x="4483608" y="1153667"/>
            <a:chExt cx="7508875" cy="2348865"/>
          </a:xfrm>
        </p:grpSpPr>
        <p:sp>
          <p:nvSpPr>
            <p:cNvPr id="14" name="object 14"/>
            <p:cNvSpPr/>
            <p:nvPr/>
          </p:nvSpPr>
          <p:spPr>
            <a:xfrm>
              <a:off x="4483608" y="1153667"/>
              <a:ext cx="2028443" cy="73304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44056" y="1188719"/>
              <a:ext cx="5448300" cy="11430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01896" y="2226563"/>
              <a:ext cx="7292340" cy="12755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98576" y="5477255"/>
            <a:ext cx="10598150" cy="914400"/>
            <a:chOff x="798576" y="5477255"/>
            <a:chExt cx="10598150" cy="914400"/>
          </a:xfrm>
        </p:grpSpPr>
        <p:sp>
          <p:nvSpPr>
            <p:cNvPr id="18" name="object 18"/>
            <p:cNvSpPr/>
            <p:nvPr/>
          </p:nvSpPr>
          <p:spPr>
            <a:xfrm>
              <a:off x="798576" y="5477255"/>
              <a:ext cx="10597896" cy="9144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824466" y="5569457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59"/>
                  </a:moveTo>
                  <a:lnTo>
                    <a:pt x="2848" y="319879"/>
                  </a:lnTo>
                  <a:lnTo>
                    <a:pt x="11167" y="275699"/>
                  </a:lnTo>
                  <a:lnTo>
                    <a:pt x="24613" y="233563"/>
                  </a:lnTo>
                  <a:lnTo>
                    <a:pt x="42844" y="193813"/>
                  </a:lnTo>
                  <a:lnTo>
                    <a:pt x="65517" y="156792"/>
                  </a:lnTo>
                  <a:lnTo>
                    <a:pt x="92291" y="122843"/>
                  </a:lnTo>
                  <a:lnTo>
                    <a:pt x="122822" y="92308"/>
                  </a:lnTo>
                  <a:lnTo>
                    <a:pt x="156770" y="65531"/>
                  </a:lnTo>
                  <a:lnTo>
                    <a:pt x="193790" y="42854"/>
                  </a:lnTo>
                  <a:lnTo>
                    <a:pt x="233542" y="24619"/>
                  </a:lnTo>
                  <a:lnTo>
                    <a:pt x="275682" y="11170"/>
                  </a:lnTo>
                  <a:lnTo>
                    <a:pt x="319869" y="2849"/>
                  </a:lnTo>
                  <a:lnTo>
                    <a:pt x="365759" y="0"/>
                  </a:lnTo>
                  <a:lnTo>
                    <a:pt x="411650" y="2849"/>
                  </a:lnTo>
                  <a:lnTo>
                    <a:pt x="455837" y="11170"/>
                  </a:lnTo>
                  <a:lnTo>
                    <a:pt x="497977" y="24619"/>
                  </a:lnTo>
                  <a:lnTo>
                    <a:pt x="537729" y="42854"/>
                  </a:lnTo>
                  <a:lnTo>
                    <a:pt x="574749" y="65531"/>
                  </a:lnTo>
                  <a:lnTo>
                    <a:pt x="608697" y="92308"/>
                  </a:lnTo>
                  <a:lnTo>
                    <a:pt x="639228" y="122843"/>
                  </a:lnTo>
                  <a:lnTo>
                    <a:pt x="666002" y="156792"/>
                  </a:lnTo>
                  <a:lnTo>
                    <a:pt x="688675" y="193813"/>
                  </a:lnTo>
                  <a:lnTo>
                    <a:pt x="706906" y="233563"/>
                  </a:lnTo>
                  <a:lnTo>
                    <a:pt x="720352" y="275699"/>
                  </a:lnTo>
                  <a:lnTo>
                    <a:pt x="728671" y="319879"/>
                  </a:lnTo>
                  <a:lnTo>
                    <a:pt x="731519" y="365759"/>
                  </a:lnTo>
                  <a:lnTo>
                    <a:pt x="728671" y="411640"/>
                  </a:lnTo>
                  <a:lnTo>
                    <a:pt x="720352" y="455820"/>
                  </a:lnTo>
                  <a:lnTo>
                    <a:pt x="706906" y="497956"/>
                  </a:lnTo>
                  <a:lnTo>
                    <a:pt x="688675" y="537706"/>
                  </a:lnTo>
                  <a:lnTo>
                    <a:pt x="666002" y="574727"/>
                  </a:lnTo>
                  <a:lnTo>
                    <a:pt x="639228" y="608676"/>
                  </a:lnTo>
                  <a:lnTo>
                    <a:pt x="608697" y="639211"/>
                  </a:lnTo>
                  <a:lnTo>
                    <a:pt x="574749" y="665988"/>
                  </a:lnTo>
                  <a:lnTo>
                    <a:pt x="537729" y="688665"/>
                  </a:lnTo>
                  <a:lnTo>
                    <a:pt x="497977" y="706900"/>
                  </a:lnTo>
                  <a:lnTo>
                    <a:pt x="455837" y="720349"/>
                  </a:lnTo>
                  <a:lnTo>
                    <a:pt x="411650" y="728670"/>
                  </a:lnTo>
                  <a:lnTo>
                    <a:pt x="365759" y="731519"/>
                  </a:lnTo>
                  <a:lnTo>
                    <a:pt x="319869" y="728670"/>
                  </a:lnTo>
                  <a:lnTo>
                    <a:pt x="275682" y="720349"/>
                  </a:lnTo>
                  <a:lnTo>
                    <a:pt x="233542" y="706900"/>
                  </a:lnTo>
                  <a:lnTo>
                    <a:pt x="193790" y="688665"/>
                  </a:lnTo>
                  <a:lnTo>
                    <a:pt x="156770" y="665988"/>
                  </a:lnTo>
                  <a:lnTo>
                    <a:pt x="122822" y="639211"/>
                  </a:lnTo>
                  <a:lnTo>
                    <a:pt x="92291" y="608676"/>
                  </a:lnTo>
                  <a:lnTo>
                    <a:pt x="65517" y="574727"/>
                  </a:lnTo>
                  <a:lnTo>
                    <a:pt x="42844" y="537706"/>
                  </a:lnTo>
                  <a:lnTo>
                    <a:pt x="24613" y="497956"/>
                  </a:lnTo>
                  <a:lnTo>
                    <a:pt x="11167" y="455820"/>
                  </a:lnTo>
                  <a:lnTo>
                    <a:pt x="2848" y="411640"/>
                  </a:lnTo>
                  <a:lnTo>
                    <a:pt x="0" y="36575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86855" y="0"/>
            <a:ext cx="6105525" cy="6858000"/>
            <a:chOff x="6086855" y="0"/>
            <a:chExt cx="6105525" cy="6858000"/>
          </a:xfrm>
        </p:grpSpPr>
        <p:sp>
          <p:nvSpPr>
            <p:cNvPr id="3" name="object 3"/>
            <p:cNvSpPr/>
            <p:nvPr/>
          </p:nvSpPr>
          <p:spPr>
            <a:xfrm>
              <a:off x="11401044" y="6230111"/>
              <a:ext cx="457200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1523" y="6259067"/>
              <a:ext cx="398145" cy="399415"/>
            </a:xfrm>
            <a:custGeom>
              <a:avLst/>
              <a:gdLst/>
              <a:ahLst/>
              <a:cxnLst/>
              <a:rect l="l" t="t" r="r" b="b"/>
              <a:pathLst>
                <a:path w="398145" h="399415">
                  <a:moveTo>
                    <a:pt x="0" y="199643"/>
                  </a:moveTo>
                  <a:lnTo>
                    <a:pt x="5251" y="153867"/>
                  </a:lnTo>
                  <a:lnTo>
                    <a:pt x="20211" y="111845"/>
                  </a:lnTo>
                  <a:lnTo>
                    <a:pt x="43687" y="74776"/>
                  </a:lnTo>
                  <a:lnTo>
                    <a:pt x="74484" y="43859"/>
                  </a:lnTo>
                  <a:lnTo>
                    <a:pt x="111411" y="20291"/>
                  </a:lnTo>
                  <a:lnTo>
                    <a:pt x="153275" y="5272"/>
                  </a:lnTo>
                  <a:lnTo>
                    <a:pt x="198881" y="0"/>
                  </a:lnTo>
                  <a:lnTo>
                    <a:pt x="244488" y="5272"/>
                  </a:lnTo>
                  <a:lnTo>
                    <a:pt x="286352" y="20291"/>
                  </a:lnTo>
                  <a:lnTo>
                    <a:pt x="323279" y="43859"/>
                  </a:lnTo>
                  <a:lnTo>
                    <a:pt x="354076" y="74776"/>
                  </a:lnTo>
                  <a:lnTo>
                    <a:pt x="377552" y="111845"/>
                  </a:lnTo>
                  <a:lnTo>
                    <a:pt x="392512" y="153867"/>
                  </a:lnTo>
                  <a:lnTo>
                    <a:pt x="397764" y="199643"/>
                  </a:lnTo>
                  <a:lnTo>
                    <a:pt x="392512" y="245420"/>
                  </a:lnTo>
                  <a:lnTo>
                    <a:pt x="377552" y="287442"/>
                  </a:lnTo>
                  <a:lnTo>
                    <a:pt x="354076" y="324511"/>
                  </a:lnTo>
                  <a:lnTo>
                    <a:pt x="323279" y="355428"/>
                  </a:lnTo>
                  <a:lnTo>
                    <a:pt x="286352" y="378996"/>
                  </a:lnTo>
                  <a:lnTo>
                    <a:pt x="244488" y="394015"/>
                  </a:lnTo>
                  <a:lnTo>
                    <a:pt x="198881" y="399287"/>
                  </a:lnTo>
                  <a:lnTo>
                    <a:pt x="153275" y="394015"/>
                  </a:lnTo>
                  <a:lnTo>
                    <a:pt x="111411" y="378996"/>
                  </a:lnTo>
                  <a:lnTo>
                    <a:pt x="74484" y="355428"/>
                  </a:lnTo>
                  <a:lnTo>
                    <a:pt x="43687" y="324511"/>
                  </a:lnTo>
                  <a:lnTo>
                    <a:pt x="20211" y="287442"/>
                  </a:lnTo>
                  <a:lnTo>
                    <a:pt x="5251" y="245420"/>
                  </a:lnTo>
                  <a:lnTo>
                    <a:pt x="0" y="19964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86855" y="0"/>
              <a:ext cx="610514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31523" y="6259067"/>
              <a:ext cx="398145" cy="399415"/>
            </a:xfrm>
            <a:custGeom>
              <a:avLst/>
              <a:gdLst/>
              <a:ahLst/>
              <a:cxnLst/>
              <a:rect l="l" t="t" r="r" b="b"/>
              <a:pathLst>
                <a:path w="398145" h="399415">
                  <a:moveTo>
                    <a:pt x="0" y="199643"/>
                  </a:moveTo>
                  <a:lnTo>
                    <a:pt x="5251" y="153867"/>
                  </a:lnTo>
                  <a:lnTo>
                    <a:pt x="20211" y="111845"/>
                  </a:lnTo>
                  <a:lnTo>
                    <a:pt x="43687" y="74776"/>
                  </a:lnTo>
                  <a:lnTo>
                    <a:pt x="74484" y="43859"/>
                  </a:lnTo>
                  <a:lnTo>
                    <a:pt x="111411" y="20291"/>
                  </a:lnTo>
                  <a:lnTo>
                    <a:pt x="153275" y="5272"/>
                  </a:lnTo>
                  <a:lnTo>
                    <a:pt x="198881" y="0"/>
                  </a:lnTo>
                  <a:lnTo>
                    <a:pt x="244488" y="5272"/>
                  </a:lnTo>
                  <a:lnTo>
                    <a:pt x="286352" y="20291"/>
                  </a:lnTo>
                  <a:lnTo>
                    <a:pt x="323279" y="43859"/>
                  </a:lnTo>
                  <a:lnTo>
                    <a:pt x="354076" y="74776"/>
                  </a:lnTo>
                  <a:lnTo>
                    <a:pt x="377552" y="111845"/>
                  </a:lnTo>
                  <a:lnTo>
                    <a:pt x="392512" y="153867"/>
                  </a:lnTo>
                  <a:lnTo>
                    <a:pt x="397764" y="199643"/>
                  </a:lnTo>
                  <a:lnTo>
                    <a:pt x="392512" y="245420"/>
                  </a:lnTo>
                  <a:lnTo>
                    <a:pt x="377552" y="287442"/>
                  </a:lnTo>
                  <a:lnTo>
                    <a:pt x="354076" y="324511"/>
                  </a:lnTo>
                  <a:lnTo>
                    <a:pt x="323279" y="355428"/>
                  </a:lnTo>
                  <a:lnTo>
                    <a:pt x="286352" y="378996"/>
                  </a:lnTo>
                  <a:lnTo>
                    <a:pt x="244488" y="394015"/>
                  </a:lnTo>
                  <a:lnTo>
                    <a:pt x="198881" y="399287"/>
                  </a:lnTo>
                  <a:lnTo>
                    <a:pt x="153275" y="394015"/>
                  </a:lnTo>
                  <a:lnTo>
                    <a:pt x="111411" y="378996"/>
                  </a:lnTo>
                  <a:lnTo>
                    <a:pt x="74484" y="355428"/>
                  </a:lnTo>
                  <a:lnTo>
                    <a:pt x="43687" y="324511"/>
                  </a:lnTo>
                  <a:lnTo>
                    <a:pt x="20211" y="287442"/>
                  </a:lnTo>
                  <a:lnTo>
                    <a:pt x="5251" y="245420"/>
                  </a:lnTo>
                  <a:lnTo>
                    <a:pt x="0" y="19964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88036" y="1385556"/>
            <a:ext cx="5410200" cy="15862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5819" y="3429000"/>
            <a:ext cx="4296156" cy="2973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00800" y="2735579"/>
            <a:ext cx="5571744" cy="28635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86855" y="0"/>
            <a:ext cx="6105525" cy="6858000"/>
            <a:chOff x="6086855" y="0"/>
            <a:chExt cx="6105525" cy="6858000"/>
          </a:xfrm>
        </p:grpSpPr>
        <p:sp>
          <p:nvSpPr>
            <p:cNvPr id="3" name="object 3"/>
            <p:cNvSpPr/>
            <p:nvPr/>
          </p:nvSpPr>
          <p:spPr>
            <a:xfrm>
              <a:off x="11401044" y="6230111"/>
              <a:ext cx="457200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1523" y="6259067"/>
              <a:ext cx="398145" cy="399415"/>
            </a:xfrm>
            <a:custGeom>
              <a:avLst/>
              <a:gdLst/>
              <a:ahLst/>
              <a:cxnLst/>
              <a:rect l="l" t="t" r="r" b="b"/>
              <a:pathLst>
                <a:path w="398145" h="399415">
                  <a:moveTo>
                    <a:pt x="0" y="199643"/>
                  </a:moveTo>
                  <a:lnTo>
                    <a:pt x="5251" y="153867"/>
                  </a:lnTo>
                  <a:lnTo>
                    <a:pt x="20211" y="111845"/>
                  </a:lnTo>
                  <a:lnTo>
                    <a:pt x="43687" y="74776"/>
                  </a:lnTo>
                  <a:lnTo>
                    <a:pt x="74484" y="43859"/>
                  </a:lnTo>
                  <a:lnTo>
                    <a:pt x="111411" y="20291"/>
                  </a:lnTo>
                  <a:lnTo>
                    <a:pt x="153275" y="5272"/>
                  </a:lnTo>
                  <a:lnTo>
                    <a:pt x="198881" y="0"/>
                  </a:lnTo>
                  <a:lnTo>
                    <a:pt x="244488" y="5272"/>
                  </a:lnTo>
                  <a:lnTo>
                    <a:pt x="286352" y="20291"/>
                  </a:lnTo>
                  <a:lnTo>
                    <a:pt x="323279" y="43859"/>
                  </a:lnTo>
                  <a:lnTo>
                    <a:pt x="354076" y="74776"/>
                  </a:lnTo>
                  <a:lnTo>
                    <a:pt x="377552" y="111845"/>
                  </a:lnTo>
                  <a:lnTo>
                    <a:pt x="392512" y="153867"/>
                  </a:lnTo>
                  <a:lnTo>
                    <a:pt x="397764" y="199643"/>
                  </a:lnTo>
                  <a:lnTo>
                    <a:pt x="392512" y="245420"/>
                  </a:lnTo>
                  <a:lnTo>
                    <a:pt x="377552" y="287442"/>
                  </a:lnTo>
                  <a:lnTo>
                    <a:pt x="354076" y="324511"/>
                  </a:lnTo>
                  <a:lnTo>
                    <a:pt x="323279" y="355428"/>
                  </a:lnTo>
                  <a:lnTo>
                    <a:pt x="286352" y="378996"/>
                  </a:lnTo>
                  <a:lnTo>
                    <a:pt x="244488" y="394015"/>
                  </a:lnTo>
                  <a:lnTo>
                    <a:pt x="198881" y="399287"/>
                  </a:lnTo>
                  <a:lnTo>
                    <a:pt x="153275" y="394015"/>
                  </a:lnTo>
                  <a:lnTo>
                    <a:pt x="111411" y="378996"/>
                  </a:lnTo>
                  <a:lnTo>
                    <a:pt x="74484" y="355428"/>
                  </a:lnTo>
                  <a:lnTo>
                    <a:pt x="43687" y="324511"/>
                  </a:lnTo>
                  <a:lnTo>
                    <a:pt x="20211" y="287442"/>
                  </a:lnTo>
                  <a:lnTo>
                    <a:pt x="5251" y="245420"/>
                  </a:lnTo>
                  <a:lnTo>
                    <a:pt x="0" y="19964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86855" y="0"/>
              <a:ext cx="610514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31523" y="6259067"/>
              <a:ext cx="398145" cy="399415"/>
            </a:xfrm>
            <a:custGeom>
              <a:avLst/>
              <a:gdLst/>
              <a:ahLst/>
              <a:cxnLst/>
              <a:rect l="l" t="t" r="r" b="b"/>
              <a:pathLst>
                <a:path w="398145" h="399415">
                  <a:moveTo>
                    <a:pt x="0" y="199643"/>
                  </a:moveTo>
                  <a:lnTo>
                    <a:pt x="5251" y="153867"/>
                  </a:lnTo>
                  <a:lnTo>
                    <a:pt x="20211" y="111845"/>
                  </a:lnTo>
                  <a:lnTo>
                    <a:pt x="43687" y="74776"/>
                  </a:lnTo>
                  <a:lnTo>
                    <a:pt x="74484" y="43859"/>
                  </a:lnTo>
                  <a:lnTo>
                    <a:pt x="111411" y="20291"/>
                  </a:lnTo>
                  <a:lnTo>
                    <a:pt x="153275" y="5272"/>
                  </a:lnTo>
                  <a:lnTo>
                    <a:pt x="198881" y="0"/>
                  </a:lnTo>
                  <a:lnTo>
                    <a:pt x="244488" y="5272"/>
                  </a:lnTo>
                  <a:lnTo>
                    <a:pt x="286352" y="20291"/>
                  </a:lnTo>
                  <a:lnTo>
                    <a:pt x="323279" y="43859"/>
                  </a:lnTo>
                  <a:lnTo>
                    <a:pt x="354076" y="74776"/>
                  </a:lnTo>
                  <a:lnTo>
                    <a:pt x="377552" y="111845"/>
                  </a:lnTo>
                  <a:lnTo>
                    <a:pt x="392512" y="153867"/>
                  </a:lnTo>
                  <a:lnTo>
                    <a:pt x="397764" y="199643"/>
                  </a:lnTo>
                  <a:lnTo>
                    <a:pt x="392512" y="245420"/>
                  </a:lnTo>
                  <a:lnTo>
                    <a:pt x="377552" y="287442"/>
                  </a:lnTo>
                  <a:lnTo>
                    <a:pt x="354076" y="324511"/>
                  </a:lnTo>
                  <a:lnTo>
                    <a:pt x="323279" y="355428"/>
                  </a:lnTo>
                  <a:lnTo>
                    <a:pt x="286352" y="378996"/>
                  </a:lnTo>
                  <a:lnTo>
                    <a:pt x="244488" y="394015"/>
                  </a:lnTo>
                  <a:lnTo>
                    <a:pt x="198881" y="399287"/>
                  </a:lnTo>
                  <a:lnTo>
                    <a:pt x="153275" y="394015"/>
                  </a:lnTo>
                  <a:lnTo>
                    <a:pt x="111411" y="378996"/>
                  </a:lnTo>
                  <a:lnTo>
                    <a:pt x="74484" y="355428"/>
                  </a:lnTo>
                  <a:lnTo>
                    <a:pt x="43687" y="324511"/>
                  </a:lnTo>
                  <a:lnTo>
                    <a:pt x="20211" y="287442"/>
                  </a:lnTo>
                  <a:lnTo>
                    <a:pt x="5251" y="245420"/>
                  </a:lnTo>
                  <a:lnTo>
                    <a:pt x="0" y="19964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54495" y="2578607"/>
              <a:ext cx="5791200" cy="30190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703832" y="2953511"/>
            <a:ext cx="2324099" cy="3733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7192" y="874642"/>
            <a:ext cx="5464646" cy="15858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System Design</dc:title>
  <dc:creator>Tawsif Ibne Alam</dc:creator>
  <cp:lastModifiedBy>Teacher</cp:lastModifiedBy>
  <cp:revision>11</cp:revision>
  <dcterms:created xsi:type="dcterms:W3CDTF">2020-06-11T07:31:12Z</dcterms:created>
  <dcterms:modified xsi:type="dcterms:W3CDTF">2020-08-07T07:26:27Z</dcterms:modified>
</cp:coreProperties>
</file>