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A1D3F-C360-420C-A6DB-A6E8A14161E0}" v="2" dt="2021-05-30T15:26:4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278A1D3F-C360-420C-A6DB-A6E8A14161E0}"/>
    <pc:docChg chg="modSld">
      <pc:chgData name="Victor Stany Rozario" userId="dbb37ec6-3e12-44d7-b04d-09b867830cae" providerId="ADAL" clId="{278A1D3F-C360-420C-A6DB-A6E8A14161E0}" dt="2021-05-30T15:26:41.054" v="5"/>
      <pc:docMkLst>
        <pc:docMk/>
      </pc:docMkLst>
      <pc:sldChg chg="modSp mod">
        <pc:chgData name="Victor Stany Rozario" userId="dbb37ec6-3e12-44d7-b04d-09b867830cae" providerId="ADAL" clId="{278A1D3F-C360-420C-A6DB-A6E8A14161E0}" dt="2021-05-30T15:26:41.054" v="5"/>
        <pc:sldMkLst>
          <pc:docMk/>
          <pc:sldMk cId="700707328" sldId="256"/>
        </pc:sldMkLst>
        <pc:graphicFrameChg chg="mod modGraphic">
          <ac:chgData name="Victor Stany Rozario" userId="dbb37ec6-3e12-44d7-b04d-09b867830cae" providerId="ADAL" clId="{278A1D3F-C360-420C-A6DB-A6E8A14161E0}" dt="2021-05-30T15:26:41.054" v="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047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5460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738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Victor Stany Rozario, stany@aiub.edu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2" ma:contentTypeDescription="Create a new document." ma:contentTypeScope="" ma:versionID="fb2bcfb680a9aba964e0ffad51ee59fa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b692d7e68bf3c91cb7dc76e3fbd268b7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7FC58A-3805-4FC3-B2D8-DBCDFF34888B}"/>
</file>

<file path=customXml/itemProps3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272</TotalTime>
  <Words>665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Victor Stany Rozario</cp:lastModifiedBy>
  <cp:revision>113</cp:revision>
  <dcterms:created xsi:type="dcterms:W3CDTF">2018-12-10T17:20:29Z</dcterms:created>
  <dcterms:modified xsi:type="dcterms:W3CDTF">2021-05-30T15:26:43Z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