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Basic Programming on</a:t>
            </a:r>
            <a:br>
              <a:rPr lang="en-US" sz="3600" dirty="0"/>
            </a:br>
            <a:r>
              <a:rPr lang="en-US" sz="3600" dirty="0"/>
              <a:t>Loops, Arrays,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88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675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12 13 14     1 2 3     101 104 107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15 16 17     4 5 6     102 105 108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18 19 20     7 8 9     103 106 109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https://en.wikipedia.org/wiki/LOOP_(programming_language)</a:t>
            </a:r>
            <a:endParaRPr lang="en-US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https://en.wikipedia.org/wiki/Array_data_structure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-&gt; You will get 0 if you submit copy code &amp; there is no second change for submission.</a:t>
            </a: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basic understanding of Loops, Arrays, and Functions.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odd numbers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0" ma:contentTypeDescription="Create a new document." ma:contentTypeScope="" ma:versionID="1b4f67f8423b4425991c278d415a0e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AFC704-0F34-4620-A11A-C4E8B39B164A}"/>
</file>

<file path=customXml/itemProps3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244</TotalTime>
  <Words>621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91</cp:revision>
  <dcterms:created xsi:type="dcterms:W3CDTF">2018-12-10T17:20:29Z</dcterms:created>
  <dcterms:modified xsi:type="dcterms:W3CDTF">2021-05-24T09:19:11Z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