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697F-5515-4FD5-8469-F4433D63982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02DF-4AF0-4525-8AD6-5610755B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crash severity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crashes is the highest cause for accidental deaths and injuries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Severity of a car accident might be influenced by a number of parameters.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ability to predict the severity could help to prevent future car crashes or reduce their severity.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cleaning: remove rows with missing data, remove columns with more than 40% missing data</a:t>
            </a:r>
          </a:p>
          <a:p>
            <a:r>
              <a:rPr lang="en-US" dirty="0" smtClean="0"/>
              <a:t>Data standardization: use “</a:t>
            </a:r>
            <a:r>
              <a:rPr lang="en-US" dirty="0" err="1"/>
              <a:t>standardScalar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balancing: use “</a:t>
            </a:r>
            <a:r>
              <a:rPr lang="en-US" dirty="0" err="1" smtClean="0"/>
              <a:t>undersampling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splitting: 66% train and 33% test</a:t>
            </a:r>
          </a:p>
          <a:p>
            <a:r>
              <a:rPr lang="en-US" dirty="0" smtClean="0"/>
              <a:t>Model development: Logistic regression, </a:t>
            </a:r>
            <a:r>
              <a:rPr lang="en-US" dirty="0" err="1" smtClean="0"/>
              <a:t>Adaboost</a:t>
            </a:r>
            <a:r>
              <a:rPr lang="en-US" dirty="0" smtClean="0"/>
              <a:t>, </a:t>
            </a:r>
            <a:r>
              <a:rPr lang="en-US" dirty="0" err="1" smtClean="0"/>
              <a:t>Rnadom</a:t>
            </a:r>
            <a:r>
              <a:rPr lang="en-US" dirty="0" smtClean="0"/>
              <a:t> Forest</a:t>
            </a:r>
          </a:p>
          <a:p>
            <a:r>
              <a:rPr lang="en-US" dirty="0" smtClean="0"/>
              <a:t>Model performance: Accuracy, F1-score, AUC.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Logistic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37822" y="903288"/>
            <a:ext cx="6347778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  <a:r>
              <a:rPr lang="en-US" dirty="0" err="1" smtClean="0"/>
              <a:t>Adaboost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05225" y="527049"/>
            <a:ext cx="5948575" cy="55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Random forest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1151467"/>
            <a:ext cx="5791200" cy="51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8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ROC curves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020" y="1690688"/>
            <a:ext cx="6681847" cy="50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report we build a model to predict the severity of an accident based on different variables including the weather, day of week, type of vehicle, location and more.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see that different classifiers resulted in different performance.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Adaboost</a:t>
            </a:r>
            <a:r>
              <a:rPr lang="en-US" dirty="0"/>
              <a:t> method resulted in the best performance and in F1-score of 0.71.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crash severity</vt:lpstr>
      <vt:lpstr>Introduction</vt:lpstr>
      <vt:lpstr>Methods</vt:lpstr>
      <vt:lpstr>Results</vt:lpstr>
      <vt:lpstr>Results</vt:lpstr>
      <vt:lpstr>Results</vt:lpstr>
      <vt:lpstr>Results – ROC curves</vt:lpstr>
      <vt:lpstr>Conclusions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crash severity</dc:title>
  <dc:creator>Harari, Yaar</dc:creator>
  <cp:lastModifiedBy>Harari, Yaar</cp:lastModifiedBy>
  <cp:revision>2</cp:revision>
  <dcterms:created xsi:type="dcterms:W3CDTF">2020-09-08T22:34:47Z</dcterms:created>
  <dcterms:modified xsi:type="dcterms:W3CDTF">2020-09-08T22:39:18Z</dcterms:modified>
</cp:coreProperties>
</file>