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403D-894A-441E-E157-F77D270F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9E2B9-3304-6CE3-E665-4E46467AF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3A50-96C2-F7AB-C6EC-9A27DB1C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7923-DDE6-526D-27D3-B29E2C8A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A11F-DB2F-C289-A901-287003BC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600E-DC0F-6BA6-933C-3B5D660D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008F-991A-4C4A-8B3F-8BCE223E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0526-33D2-D53A-0D28-B602B179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A4C7-8B9F-FBC5-28D2-E28114FE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905E-BE15-7CDE-2414-AE38769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48FD5-97E9-40E3-CBF1-60BBBC0B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2B2D4-2084-1377-3B13-7EAB4562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5906-4506-B239-90B1-0F3BFA62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461B-3E9B-2166-9428-9A6B1ACD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3C7B-D621-4E33-C77E-4575C5D5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4C02-E264-9189-459D-877D5DFF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7B1-91AF-17E4-A04E-070E25E4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6B36-3D82-BBBC-1286-30F81EE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65B1-A202-977F-AE83-3928DC6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82AB-17E3-1F25-AD45-450E22CF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31FE-6DF8-5725-DF41-6A1A00D3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F93B-0EE5-DE6C-D015-314D91FC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92AC-61F5-230E-F07D-FD30A99C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C819-2C3B-A5E2-98E8-DB0C198A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5CCA-237D-C78B-72A9-C496BF78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3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671A-B5FA-8AD6-C21E-156C7096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4A4F-A4B8-8DA0-438B-86595F71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2FF7-5A9B-C3C7-353A-6FCD0342E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99DF-4386-449E-9930-CB82373E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B772-A2BD-DD24-2F61-80AB541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A93D-50FD-5668-ADD8-C7666E03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ACE-B206-02B4-0F96-D17AB4F8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A7E5-BFA7-6B3B-370A-1BD8DCCD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8C7A-64BF-628C-6407-71E32E29D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8E9E-0D99-CB00-3DBA-B11382B7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BEC97-2EB6-9F83-ED2A-FB00B35F5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A137-8B6C-6385-A9AC-670588EB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22AFE-76F1-CFE9-975C-913052F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3949-840D-B5C2-78B8-C8892AD9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F7D9-A5EC-E1F0-9E93-F6E47C7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16F85-8DA4-6EC9-A53C-18861BB0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C06D-368D-9038-1C06-55DF25C1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A043E-2D6B-B731-5B52-0A8F3CE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90FB8-E86F-296D-95A9-3E83CC01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E4465-B7D9-6567-1BEA-14C04F9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CA64-E630-100E-A792-91B6634F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AF1A-FD5F-63E8-179C-406A3A3A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4798-917D-F9D9-7D81-DBD2700B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0566-C687-3AA6-91C5-F0767ADF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BF5C-F203-286F-AA73-297DCB79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6C48-16D6-7078-3B39-7A18FD2E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91E5-D4B7-6EF5-DC82-AE130F0A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5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5F9-1A7E-AFD0-11CC-050536B7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15382-6F9F-2904-C773-D9F10A31E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993D-2300-FC17-0CA0-CE5FEE22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768D-158A-E50E-E31F-95076782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8AA1-9984-6E67-D906-C73B19EF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A4481-5DA6-188F-F090-C57065B5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1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94C46-A55B-E199-7B29-76008B55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C62E-DC7C-1EF8-283A-6E4351B9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521D-6D22-508C-B966-4D6D8B4D0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5694-6305-4FA3-97BB-085070F853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83D-D399-9278-E62A-7B5CEE170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5A8E-EE65-84FE-EEE4-9311EE7E3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E7A2-2F84-4CFB-8053-1B6FA80A9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7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C8A3-D03D-FD79-C653-BEC8DBAD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AD84-B75A-D2CB-C587-94F86B631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76B96-9A73-B93B-46E5-B563C2C1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C8B27-90CA-87DE-C806-0255F16E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5AF7B-85B8-1E91-D621-AB28D7F5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91A47-023B-BEEF-B997-2605747E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E2C61-21AE-A000-9657-768E60D2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223CA-6739-985D-394D-717D738B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BA2D1-8A32-C950-3DA4-71484493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1F0A2-312D-45DC-00FB-7159E7C3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91F57-89FD-8CED-1708-7BC716D7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F40C-4ED8-0F13-939A-82CF2A23D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54045-2FD4-D2C4-E86E-936C9930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Yashna Singh</dc:creator>
  <cp:lastModifiedBy>Yashna Singh</cp:lastModifiedBy>
  <cp:revision>2</cp:revision>
  <dcterms:created xsi:type="dcterms:W3CDTF">2024-01-15T09:18:25Z</dcterms:created>
  <dcterms:modified xsi:type="dcterms:W3CDTF">2024-01-16T08:00:05Z</dcterms:modified>
</cp:coreProperties>
</file>