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  <p:sldId id="269" r:id="rId13"/>
    <p:sldId id="270" r:id="rId14"/>
    <p:sldId id="274" r:id="rId15"/>
    <p:sldId id="275" r:id="rId16"/>
    <p:sldId id="27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3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4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2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3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9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3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8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4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6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3FE427-7A81-48A1-83E2-D607B0F89162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BF77-B319-4690-98C3-EEA7E5320E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87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BF-AD53-A81C-3393-37E679B4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78" y="794545"/>
            <a:ext cx="11199043" cy="10125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 RENT APP USING MERN</a:t>
            </a:r>
            <a:endParaRPr lang="en-IN" sz="54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CCF7-C75F-3A2D-7E94-910974B0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478" y="3549193"/>
            <a:ext cx="7147708" cy="2069744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YAASHWAN S K (211521244059)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LIBNI MACKLENDS K (211521244026)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ILIYAS R (211521244017)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 V (211521244042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518CE-8789-A20E-045B-9184D7F7D542}"/>
              </a:ext>
            </a:extLst>
          </p:cNvPr>
          <p:cNvSpPr txBox="1"/>
          <p:nvPr/>
        </p:nvSpPr>
        <p:spPr>
          <a:xfrm>
            <a:off x="380689" y="2650693"/>
            <a:ext cx="428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600" b="1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6BC35-24B8-6A8A-4C24-465F476A5D34}"/>
              </a:ext>
            </a:extLst>
          </p:cNvPr>
          <p:cNvSpPr txBox="1"/>
          <p:nvPr/>
        </p:nvSpPr>
        <p:spPr>
          <a:xfrm>
            <a:off x="856821" y="454186"/>
            <a:ext cx="4555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2B1D-193B-2E85-0AF3-2DFA83A6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r="2737"/>
          <a:stretch>
            <a:fillRect/>
          </a:stretch>
        </p:blipFill>
        <p:spPr>
          <a:xfrm>
            <a:off x="856821" y="1542306"/>
            <a:ext cx="10521332" cy="45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DCF2B-6376-8A71-3167-B9B323DBF973}"/>
              </a:ext>
            </a:extLst>
          </p:cNvPr>
          <p:cNvSpPr txBox="1"/>
          <p:nvPr/>
        </p:nvSpPr>
        <p:spPr>
          <a:xfrm>
            <a:off x="763570" y="282805"/>
            <a:ext cx="704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89B19-49D4-CC2E-0ECA-90FEACC7CEB9}"/>
              </a:ext>
            </a:extLst>
          </p:cNvPr>
          <p:cNvSpPr txBox="1"/>
          <p:nvPr/>
        </p:nvSpPr>
        <p:spPr>
          <a:xfrm>
            <a:off x="763571" y="1274058"/>
            <a:ext cx="9568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7CBE2-1696-5ABF-B3A4-24C973E25122}"/>
              </a:ext>
            </a:extLst>
          </p:cNvPr>
          <p:cNvSpPr txBox="1"/>
          <p:nvPr/>
        </p:nvSpPr>
        <p:spPr>
          <a:xfrm>
            <a:off x="794995" y="3429000"/>
            <a:ext cx="4366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F44E-8508-D9DC-4692-0386D77E2170}"/>
              </a:ext>
            </a:extLst>
          </p:cNvPr>
          <p:cNvSpPr txBox="1"/>
          <p:nvPr/>
        </p:nvSpPr>
        <p:spPr>
          <a:xfrm>
            <a:off x="794995" y="4827875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Mango DB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46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DFE8E-6D3D-EC99-F44B-95ED57CD6C6D}"/>
              </a:ext>
            </a:extLst>
          </p:cNvPr>
          <p:cNvSpPr txBox="1"/>
          <p:nvPr/>
        </p:nvSpPr>
        <p:spPr>
          <a:xfrm>
            <a:off x="707922" y="1720647"/>
            <a:ext cx="110580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(React.js) interacts with the backend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React makes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to the server, which processes data and returns appropriate responses.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communicates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user profiles, house listings, bookings and reviews. API requests fetch and update this data in real-time.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tokens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user authentication. When users log in or sign up, their credentials are validated, and a token is returned to allow access to protected routes.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A9F14-1542-6144-AD33-73388E39FDE2}"/>
              </a:ext>
            </a:extLst>
          </p:cNvPr>
          <p:cNvSpPr txBox="1"/>
          <p:nvPr/>
        </p:nvSpPr>
        <p:spPr>
          <a:xfrm>
            <a:off x="707922" y="716935"/>
            <a:ext cx="416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83738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43A01-366B-EFFE-A0AA-93D7172F0FDC}"/>
              </a:ext>
            </a:extLst>
          </p:cNvPr>
          <p:cNvSpPr txBox="1"/>
          <p:nvPr/>
        </p:nvSpPr>
        <p:spPr>
          <a:xfrm>
            <a:off x="884903" y="218475"/>
            <a:ext cx="5119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8E3AC-BB99-B6A7-13B3-1C3985441F34}"/>
              </a:ext>
            </a:extLst>
          </p:cNvPr>
          <p:cNvSpPr txBox="1"/>
          <p:nvPr/>
        </p:nvSpPr>
        <p:spPr>
          <a:xfrm>
            <a:off x="884903" y="10048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  PAGE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D5C9-734B-FEE6-8C9C-BAFF770A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9" y="1729648"/>
            <a:ext cx="10649757" cy="47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1D9FF-E5F0-C619-CDD0-BE9FA266803B}"/>
              </a:ext>
            </a:extLst>
          </p:cNvPr>
          <p:cNvSpPr txBox="1"/>
          <p:nvPr/>
        </p:nvSpPr>
        <p:spPr>
          <a:xfrm>
            <a:off x="845574" y="3909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8E1B6-3481-3199-90F6-99133638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1255922"/>
            <a:ext cx="10622985" cy="52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D44A1-F979-D520-50BF-04140E22BAA6}"/>
              </a:ext>
            </a:extLst>
          </p:cNvPr>
          <p:cNvSpPr txBox="1"/>
          <p:nvPr/>
        </p:nvSpPr>
        <p:spPr>
          <a:xfrm>
            <a:off x="848413" y="28079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CEB86-1C69-4A02-7606-5529C6E4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3" y="1239252"/>
            <a:ext cx="10652288" cy="50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A0ECB-3E50-4579-5619-F2DCAD091E08}"/>
              </a:ext>
            </a:extLst>
          </p:cNvPr>
          <p:cNvSpPr txBox="1"/>
          <p:nvPr/>
        </p:nvSpPr>
        <p:spPr>
          <a:xfrm>
            <a:off x="963560" y="452438"/>
            <a:ext cx="4390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319F1-28AF-B467-BC49-7EF76C81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0" y="1520328"/>
            <a:ext cx="10405165" cy="48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1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48E4C9-B74D-210D-A8EE-D011D7B9C2B5}"/>
              </a:ext>
            </a:extLst>
          </p:cNvPr>
          <p:cNvSpPr txBox="1"/>
          <p:nvPr/>
        </p:nvSpPr>
        <p:spPr>
          <a:xfrm>
            <a:off x="767247" y="565746"/>
            <a:ext cx="3785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8D0E8-945A-8BA8-A0BB-DB8C6765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47" y="1386406"/>
            <a:ext cx="1076253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“HOUSE RENT APPLICATION USING MERN,”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robust solution to modernize the house rental process.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using scalable web technologies that enhance the user experience for both tenants and landlords while streamlining property management workflow.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exemplifies how the MERN stack can be used to develop responsive and efficient web applications in the real estate sector.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such as user registration, house listings, booking management, and secure authentication, it addresses the needs of users in a digital marketplace, making the house rental experience more accessible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64778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975EB-0BB3-74B3-1421-BC75CCCF5B2F}"/>
              </a:ext>
            </a:extLst>
          </p:cNvPr>
          <p:cNvSpPr txBox="1"/>
          <p:nvPr/>
        </p:nvSpPr>
        <p:spPr>
          <a:xfrm>
            <a:off x="2959104" y="190550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96EB8-881B-93E7-FD17-20C1BE5F8B34}"/>
              </a:ext>
            </a:extLst>
          </p:cNvPr>
          <p:cNvSpPr txBox="1"/>
          <p:nvPr/>
        </p:nvSpPr>
        <p:spPr>
          <a:xfrm>
            <a:off x="1008669" y="1855001"/>
            <a:ext cx="10322350" cy="37856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innovative solutions to simplify the home search and rental experience has been driven by the real estate sector's increasing interest in digital platforms.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creating a House Rent Application utilizing the MERN stack, which includes Mongo DB, Express.js, React.js, and Node.js.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a contemporary and efficient platform for listing and renting properties, promoting seamless communication between landlords and tenants.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A356-C904-F4B5-33BB-BB12957A4C80}"/>
              </a:ext>
            </a:extLst>
          </p:cNvPr>
          <p:cNvSpPr txBox="1"/>
          <p:nvPr/>
        </p:nvSpPr>
        <p:spPr>
          <a:xfrm>
            <a:off x="1050403" y="612742"/>
            <a:ext cx="327527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49858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E59A1-99F8-A66B-101B-DB0C11D2D60F}"/>
              </a:ext>
            </a:extLst>
          </p:cNvPr>
          <p:cNvSpPr txBox="1"/>
          <p:nvPr/>
        </p:nvSpPr>
        <p:spPr>
          <a:xfrm>
            <a:off x="932563" y="1838192"/>
            <a:ext cx="10326874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 Rent App is a user-friendly tool designed to simplify the process of renting and managing properties.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offers a straightforward and efficient way for both tenants and landlords to list properties or search for new homes.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advanced search filters, secure payment options, and real-time communication features, the app streamlines the matching of renters with rental homes that meet their specific needs.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BE69-088F-5EA2-FD5E-8B2778EF8101}"/>
              </a:ext>
            </a:extLst>
          </p:cNvPr>
          <p:cNvSpPr txBox="1"/>
          <p:nvPr/>
        </p:nvSpPr>
        <p:spPr>
          <a:xfrm>
            <a:off x="932563" y="791355"/>
            <a:ext cx="4652512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BA236E9-B799-5869-BEA6-B8C17DAA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265" y="-131975"/>
            <a:ext cx="328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0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3CA03-5F4E-7669-CE45-FCE837C41696}"/>
              </a:ext>
            </a:extLst>
          </p:cNvPr>
          <p:cNvSpPr txBox="1"/>
          <p:nvPr/>
        </p:nvSpPr>
        <p:spPr>
          <a:xfrm>
            <a:off x="958734" y="1508787"/>
            <a:ext cx="10274531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limitations associated with this system that could affect its overall performance and user experience, especially if the app attracts a large user base; the MERN stack may struggle to handle high traffic and large databases without significant optimization.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real-time features like chat and notifications may lead to performance issues if not properly managed.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Tenants can search for apartments based on location, price, and preferences on traditional rental websites, which usually enable property owners to display available rentals.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20BC1-ED45-42A2-C76A-6981193127FF}"/>
              </a:ext>
            </a:extLst>
          </p:cNvPr>
          <p:cNvSpPr txBox="1"/>
          <p:nvPr/>
        </p:nvSpPr>
        <p:spPr>
          <a:xfrm>
            <a:off x="958734" y="457251"/>
            <a:ext cx="6097384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35379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84A69-C71B-0A84-92DD-2A8EB7928848}"/>
              </a:ext>
            </a:extLst>
          </p:cNvPr>
          <p:cNvSpPr txBox="1"/>
          <p:nvPr/>
        </p:nvSpPr>
        <p:spPr>
          <a:xfrm>
            <a:off x="916457" y="2380457"/>
            <a:ext cx="99004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offers a responsive design, easy navigation, and personalized dashboards.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BBA2D-9A0B-C28D-BFE3-2DDAB9B72C20}"/>
              </a:ext>
            </a:extLst>
          </p:cNvPr>
          <p:cNvSpPr txBox="1"/>
          <p:nvPr/>
        </p:nvSpPr>
        <p:spPr>
          <a:xfrm>
            <a:off x="839564" y="1485636"/>
            <a:ext cx="9900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be built using the MERN stack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D00-FE06-6D60-B627-BA800B0BDDA5}"/>
              </a:ext>
            </a:extLst>
          </p:cNvPr>
          <p:cNvSpPr txBox="1"/>
          <p:nvPr/>
        </p:nvSpPr>
        <p:spPr>
          <a:xfrm>
            <a:off x="839564" y="563336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877883D-EB81-3314-C35C-F57AC3E68A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6457" y="2548705"/>
            <a:ext cx="99004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scheduling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offers real-time availability, instant booking, live notifications, and messaging for efficient rental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and Authorization</a:t>
            </a:r>
            <a:r>
              <a:rPr 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/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uses JWT for secure user access and role-based authorization for landlords and tenants</a:t>
            </a:r>
            <a:r>
              <a:rPr lang="en-US" sz="2400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88B8F-FBA3-DA9A-679D-CEE393769686}"/>
              </a:ext>
            </a:extLst>
          </p:cNvPr>
          <p:cNvSpPr txBox="1"/>
          <p:nvPr/>
        </p:nvSpPr>
        <p:spPr>
          <a:xfrm>
            <a:off x="1144157" y="720510"/>
            <a:ext cx="9817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integrates Stripe or PayPal for secure payments and allows users to track their transaction history.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C0EB7-1217-C7A6-531F-4B769C6D22C8}"/>
              </a:ext>
            </a:extLst>
          </p:cNvPr>
          <p:cNvSpPr txBox="1"/>
          <p:nvPr/>
        </p:nvSpPr>
        <p:spPr>
          <a:xfrm>
            <a:off x="1144157" y="1676494"/>
            <a:ext cx="99417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Ratings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Tenants can leave reviews for properties and rate landlords, fostering transparency and informed decisions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and Management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panel enables system management, user monitoring, and dispute resolution for landlords and tenants.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uses MongoDB for scalable data storage and a Node.js backend for fast, efficient API services.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835FA-9B3A-DB60-5B3A-77B83140B531}"/>
              </a:ext>
            </a:extLst>
          </p:cNvPr>
          <p:cNvSpPr txBox="1"/>
          <p:nvPr/>
        </p:nvSpPr>
        <p:spPr>
          <a:xfrm>
            <a:off x="884903" y="542921"/>
            <a:ext cx="7846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86068-EE1D-735C-E868-2B813BBF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1588865"/>
            <a:ext cx="74033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and Filtering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Customization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Booking and Payment Systems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7E688-B34B-F943-EECB-6A30EC688FA5}"/>
              </a:ext>
            </a:extLst>
          </p:cNvPr>
          <p:cNvSpPr txBox="1"/>
          <p:nvPr/>
        </p:nvSpPr>
        <p:spPr>
          <a:xfrm>
            <a:off x="683114" y="221612"/>
            <a:ext cx="3710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 DIAGRAM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E78380-F9D6-9582-814A-E23095F2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384" y="1394859"/>
            <a:ext cx="11185232" cy="52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BC1FC-7034-26E1-B88F-DA35048060D6}"/>
              </a:ext>
            </a:extLst>
          </p:cNvPr>
          <p:cNvSpPr txBox="1"/>
          <p:nvPr/>
        </p:nvSpPr>
        <p:spPr>
          <a:xfrm>
            <a:off x="635296" y="421670"/>
            <a:ext cx="4426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ADD12-F597-6A2C-BEA0-CEC0A7D0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82" y="1751883"/>
            <a:ext cx="9371683" cy="45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52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486</TotalTime>
  <Words>699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</vt:lpstr>
      <vt:lpstr>Wingdings 3</vt:lpstr>
      <vt:lpstr>Ion</vt:lpstr>
      <vt:lpstr>HOUSE RENT APP USING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 APP USING MERN</dc:title>
  <dc:creator>Yaashwan</dc:creator>
  <cp:lastModifiedBy>HP</cp:lastModifiedBy>
  <cp:revision>15</cp:revision>
  <dcterms:created xsi:type="dcterms:W3CDTF">2024-10-07T15:33:15Z</dcterms:created>
  <dcterms:modified xsi:type="dcterms:W3CDTF">2024-10-30T07:46:59Z</dcterms:modified>
</cp:coreProperties>
</file>