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8"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AB0EE-0447-4A78-B581-1C2126CBFEF0}" v="23" dt="2024-04-23T13:21:49.86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varScale="1">
        <p:scale>
          <a:sx n="59" d="100"/>
          <a:sy n="59" d="100"/>
        </p:scale>
        <p:origin x="93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mitha I" userId="741691b10c47d5d4" providerId="LiveId" clId="{E40AB0EE-0447-4A78-B581-1C2126CBFEF0}"/>
    <pc:docChg chg="undo redo custSel addSld delSld modSld">
      <pc:chgData name="Madhumitha I" userId="741691b10c47d5d4" providerId="LiveId" clId="{E40AB0EE-0447-4A78-B581-1C2126CBFEF0}" dt="2024-04-23T13:22:15.302" v="625" actId="1076"/>
      <pc:docMkLst>
        <pc:docMk/>
      </pc:docMkLst>
      <pc:sldChg chg="modSp mod">
        <pc:chgData name="Madhumitha I" userId="741691b10c47d5d4" providerId="LiveId" clId="{E40AB0EE-0447-4A78-B581-1C2126CBFEF0}" dt="2024-04-23T12:17:25.623" v="213" actId="403"/>
        <pc:sldMkLst>
          <pc:docMk/>
          <pc:sldMk cId="0" sldId="258"/>
        </pc:sldMkLst>
        <pc:spChg chg="mod">
          <ac:chgData name="Madhumitha I" userId="741691b10c47d5d4" providerId="LiveId" clId="{E40AB0EE-0447-4A78-B581-1C2126CBFEF0}" dt="2024-04-23T12:17:25.623" v="213" actId="403"/>
          <ac:spMkLst>
            <pc:docMk/>
            <pc:sldMk cId="0" sldId="258"/>
            <ac:spMk id="5" creationId="{7646F305-8511-EBAB-EC62-C2A4C3D15E5A}"/>
          </ac:spMkLst>
        </pc:spChg>
      </pc:sldChg>
      <pc:sldChg chg="modSp mod">
        <pc:chgData name="Madhumitha I" userId="741691b10c47d5d4" providerId="LiveId" clId="{E40AB0EE-0447-4A78-B581-1C2126CBFEF0}" dt="2024-04-23T12:17:22.211" v="212" actId="403"/>
        <pc:sldMkLst>
          <pc:docMk/>
          <pc:sldMk cId="0" sldId="259"/>
        </pc:sldMkLst>
        <pc:spChg chg="mod">
          <ac:chgData name="Madhumitha I" userId="741691b10c47d5d4" providerId="LiveId" clId="{E40AB0EE-0447-4A78-B581-1C2126CBFEF0}" dt="2024-04-23T12:17:22.211" v="212" actId="403"/>
          <ac:spMkLst>
            <pc:docMk/>
            <pc:sldMk cId="0" sldId="259"/>
            <ac:spMk id="3" creationId="{9094C1AB-170D-D4E9-C262-63DA96415692}"/>
          </ac:spMkLst>
        </pc:spChg>
      </pc:sldChg>
      <pc:sldChg chg="modSp mod">
        <pc:chgData name="Madhumitha I" userId="741691b10c47d5d4" providerId="LiveId" clId="{E40AB0EE-0447-4A78-B581-1C2126CBFEF0}" dt="2024-04-23T12:52:14.416" v="367" actId="20577"/>
        <pc:sldMkLst>
          <pc:docMk/>
          <pc:sldMk cId="0" sldId="260"/>
        </pc:sldMkLst>
        <pc:spChg chg="mod">
          <ac:chgData name="Madhumitha I" userId="741691b10c47d5d4" providerId="LiveId" clId="{E40AB0EE-0447-4A78-B581-1C2126CBFEF0}" dt="2024-04-23T12:34:34.114" v="237" actId="1076"/>
          <ac:spMkLst>
            <pc:docMk/>
            <pc:sldMk cId="0" sldId="260"/>
            <ac:spMk id="2" creationId="{00000000-0000-0000-0000-000000000000}"/>
          </ac:spMkLst>
        </pc:spChg>
        <pc:spChg chg="mod">
          <ac:chgData name="Madhumitha I" userId="741691b10c47d5d4" providerId="LiveId" clId="{E40AB0EE-0447-4A78-B581-1C2126CBFEF0}" dt="2024-04-23T12:52:14.416" v="367" actId="20577"/>
          <ac:spMkLst>
            <pc:docMk/>
            <pc:sldMk cId="0" sldId="260"/>
            <ac:spMk id="4" creationId="{A3193A63-9CED-6BFF-085D-4A548729DFE2}"/>
          </ac:spMkLst>
        </pc:spChg>
      </pc:sldChg>
      <pc:sldChg chg="addSp delSp modSp mod">
        <pc:chgData name="Madhumitha I" userId="741691b10c47d5d4" providerId="LiveId" clId="{E40AB0EE-0447-4A78-B581-1C2126CBFEF0}" dt="2024-04-23T13:00:31.877" v="423" actId="20577"/>
        <pc:sldMkLst>
          <pc:docMk/>
          <pc:sldMk cId="0" sldId="261"/>
        </pc:sldMkLst>
        <pc:spChg chg="add del mod">
          <ac:chgData name="Madhumitha I" userId="741691b10c47d5d4" providerId="LiveId" clId="{E40AB0EE-0447-4A78-B581-1C2126CBFEF0}" dt="2024-04-23T12:56:40.994" v="413" actId="21"/>
          <ac:spMkLst>
            <pc:docMk/>
            <pc:sldMk cId="0" sldId="261"/>
            <ac:spMk id="3" creationId="{1D0EE24E-11C3-051B-CE65-B6CEF132FC41}"/>
          </ac:spMkLst>
        </pc:spChg>
        <pc:spChg chg="add mod">
          <ac:chgData name="Madhumitha I" userId="741691b10c47d5d4" providerId="LiveId" clId="{E40AB0EE-0447-4A78-B581-1C2126CBFEF0}" dt="2024-04-23T13:00:31.877" v="423" actId="20577"/>
          <ac:spMkLst>
            <pc:docMk/>
            <pc:sldMk cId="0" sldId="261"/>
            <ac:spMk id="4" creationId="{86B1EA52-9FF1-1C26-2CFF-0151C787A6AE}"/>
          </ac:spMkLst>
        </pc:spChg>
      </pc:sldChg>
      <pc:sldChg chg="addSp delSp modSp mod">
        <pc:chgData name="Madhumitha I" userId="741691b10c47d5d4" providerId="LiveId" clId="{E40AB0EE-0447-4A78-B581-1C2126CBFEF0}" dt="2024-04-23T13:19:51.092" v="550" actId="20577"/>
        <pc:sldMkLst>
          <pc:docMk/>
          <pc:sldMk cId="0" sldId="262"/>
        </pc:sldMkLst>
        <pc:spChg chg="add del mod">
          <ac:chgData name="Madhumitha I" userId="741691b10c47d5d4" providerId="LiveId" clId="{E40AB0EE-0447-4A78-B581-1C2126CBFEF0}" dt="2024-04-23T12:20:28.836" v="221"/>
          <ac:spMkLst>
            <pc:docMk/>
            <pc:sldMk cId="0" sldId="262"/>
            <ac:spMk id="3" creationId="{1F9E7395-CF91-D10B-B7F2-624BF1C98403}"/>
          </ac:spMkLst>
        </pc:spChg>
        <pc:spChg chg="add del mod">
          <ac:chgData name="Madhumitha I" userId="741691b10c47d5d4" providerId="LiveId" clId="{E40AB0EE-0447-4A78-B581-1C2126CBFEF0}" dt="2024-04-23T12:20:37.386" v="224"/>
          <ac:spMkLst>
            <pc:docMk/>
            <pc:sldMk cId="0" sldId="262"/>
            <ac:spMk id="4" creationId="{0DAF4272-C084-8F20-4F35-44A877C93C91}"/>
          </ac:spMkLst>
        </pc:spChg>
        <pc:spChg chg="add del mod">
          <ac:chgData name="Madhumitha I" userId="741691b10c47d5d4" providerId="LiveId" clId="{E40AB0EE-0447-4A78-B581-1C2126CBFEF0}" dt="2024-04-23T12:20:42.305" v="227"/>
          <ac:spMkLst>
            <pc:docMk/>
            <pc:sldMk cId="0" sldId="262"/>
            <ac:spMk id="5" creationId="{0CBAC26C-2AD7-CC22-A2C7-9D86CFF1CA1C}"/>
          </ac:spMkLst>
        </pc:spChg>
        <pc:spChg chg="add del mod">
          <ac:chgData name="Madhumitha I" userId="741691b10c47d5d4" providerId="LiveId" clId="{E40AB0EE-0447-4A78-B581-1C2126CBFEF0}" dt="2024-04-23T12:33:44.627" v="230"/>
          <ac:spMkLst>
            <pc:docMk/>
            <pc:sldMk cId="0" sldId="262"/>
            <ac:spMk id="6" creationId="{2991B305-7841-DE76-6A98-E39CA03DDF76}"/>
          </ac:spMkLst>
        </pc:spChg>
        <pc:spChg chg="add del mod">
          <ac:chgData name="Madhumitha I" userId="741691b10c47d5d4" providerId="LiveId" clId="{E40AB0EE-0447-4A78-B581-1C2126CBFEF0}" dt="2024-04-23T13:03:45.236" v="427"/>
          <ac:spMkLst>
            <pc:docMk/>
            <pc:sldMk cId="0" sldId="262"/>
            <ac:spMk id="7" creationId="{AB5A6720-3962-951F-5B9B-9BA5103B7ABC}"/>
          </ac:spMkLst>
        </pc:spChg>
        <pc:spChg chg="add del mod">
          <ac:chgData name="Madhumitha I" userId="741691b10c47d5d4" providerId="LiveId" clId="{E40AB0EE-0447-4A78-B581-1C2126CBFEF0}" dt="2024-04-23T13:03:51.612" v="430"/>
          <ac:spMkLst>
            <pc:docMk/>
            <pc:sldMk cId="0" sldId="262"/>
            <ac:spMk id="8" creationId="{40D07D51-538F-CCD4-092E-47839C0A1C4F}"/>
          </ac:spMkLst>
        </pc:spChg>
        <pc:spChg chg="add del mod">
          <ac:chgData name="Madhumitha I" userId="741691b10c47d5d4" providerId="LiveId" clId="{E40AB0EE-0447-4A78-B581-1C2126CBFEF0}" dt="2024-04-23T13:04:08.436" v="436"/>
          <ac:spMkLst>
            <pc:docMk/>
            <pc:sldMk cId="0" sldId="262"/>
            <ac:spMk id="9" creationId="{AA5695CF-FD27-E0A8-DFB9-48E77BCDC501}"/>
          </ac:spMkLst>
        </pc:spChg>
        <pc:spChg chg="add del mod">
          <ac:chgData name="Madhumitha I" userId="741691b10c47d5d4" providerId="LiveId" clId="{E40AB0EE-0447-4A78-B581-1C2126CBFEF0}" dt="2024-04-23T13:04:13.139" v="440"/>
          <ac:spMkLst>
            <pc:docMk/>
            <pc:sldMk cId="0" sldId="262"/>
            <ac:spMk id="10" creationId="{3E6AA40C-13A5-3DCC-2319-980805D33CE0}"/>
          </ac:spMkLst>
        </pc:spChg>
        <pc:spChg chg="add mod">
          <ac:chgData name="Madhumitha I" userId="741691b10c47d5d4" providerId="LiveId" clId="{E40AB0EE-0447-4A78-B581-1C2126CBFEF0}" dt="2024-04-23T13:06:59.521" v="444" actId="20577"/>
          <ac:spMkLst>
            <pc:docMk/>
            <pc:sldMk cId="0" sldId="262"/>
            <ac:spMk id="11" creationId="{5B9AF63E-B0B5-F743-46E7-50B85EF32D04}"/>
          </ac:spMkLst>
        </pc:spChg>
        <pc:spChg chg="add del mod">
          <ac:chgData name="Madhumitha I" userId="741691b10c47d5d4" providerId="LiveId" clId="{E40AB0EE-0447-4A78-B581-1C2126CBFEF0}" dt="2024-04-23T13:18:58.458" v="494" actId="478"/>
          <ac:spMkLst>
            <pc:docMk/>
            <pc:sldMk cId="0" sldId="262"/>
            <ac:spMk id="14" creationId="{9CF6B8D1-E6C8-796F-772A-6444382CA72D}"/>
          </ac:spMkLst>
        </pc:spChg>
        <pc:spChg chg="add mod">
          <ac:chgData name="Madhumitha I" userId="741691b10c47d5d4" providerId="LiveId" clId="{E40AB0EE-0447-4A78-B581-1C2126CBFEF0}" dt="2024-04-23T13:19:51.092" v="550" actId="20577"/>
          <ac:spMkLst>
            <pc:docMk/>
            <pc:sldMk cId="0" sldId="262"/>
            <ac:spMk id="15" creationId="{AB2354E8-EE2D-9FEB-B7CF-7A89DECF3573}"/>
          </ac:spMkLst>
        </pc:spChg>
        <pc:picChg chg="add del mod">
          <ac:chgData name="Madhumitha I" userId="741691b10c47d5d4" providerId="LiveId" clId="{E40AB0EE-0447-4A78-B581-1C2126CBFEF0}" dt="2024-04-23T13:18:54.338" v="492" actId="478"/>
          <ac:picMkLst>
            <pc:docMk/>
            <pc:sldMk cId="0" sldId="262"/>
            <ac:picMk id="12" creationId="{CBB893F3-777D-C020-B2B2-4429DB4A6BEB}"/>
          </ac:picMkLst>
        </pc:picChg>
        <pc:picChg chg="add mod">
          <ac:chgData name="Madhumitha I" userId="741691b10c47d5d4" providerId="LiveId" clId="{E40AB0EE-0447-4A78-B581-1C2126CBFEF0}" dt="2024-04-23T13:19:19.721" v="510" actId="1076"/>
          <ac:picMkLst>
            <pc:docMk/>
            <pc:sldMk cId="0" sldId="262"/>
            <ac:picMk id="13" creationId="{66564D9C-CF72-457D-7B68-FE7E98AC8B3E}"/>
          </ac:picMkLst>
        </pc:picChg>
      </pc:sldChg>
      <pc:sldChg chg="modSp mod">
        <pc:chgData name="Madhumitha I" userId="741691b10c47d5d4" providerId="LiveId" clId="{E40AB0EE-0447-4A78-B581-1C2126CBFEF0}" dt="2024-04-23T12:17:08.639" v="210" actId="403"/>
        <pc:sldMkLst>
          <pc:docMk/>
          <pc:sldMk cId="0" sldId="263"/>
        </pc:sldMkLst>
        <pc:spChg chg="mod">
          <ac:chgData name="Madhumitha I" userId="741691b10c47d5d4" providerId="LiveId" clId="{E40AB0EE-0447-4A78-B581-1C2126CBFEF0}" dt="2024-04-23T12:17:08.639" v="210" actId="403"/>
          <ac:spMkLst>
            <pc:docMk/>
            <pc:sldMk cId="0" sldId="263"/>
            <ac:spMk id="4" creationId="{B8E6311D-D56E-B846-3D39-9D22CBC91F9D}"/>
          </ac:spMkLst>
        </pc:spChg>
      </pc:sldChg>
      <pc:sldChg chg="modSp mod">
        <pc:chgData name="Madhumitha I" userId="741691b10c47d5d4" providerId="LiveId" clId="{E40AB0EE-0447-4A78-B581-1C2126CBFEF0}" dt="2024-04-23T12:17:01.046" v="209" actId="404"/>
        <pc:sldMkLst>
          <pc:docMk/>
          <pc:sldMk cId="0" sldId="264"/>
        </pc:sldMkLst>
        <pc:spChg chg="mod">
          <ac:chgData name="Madhumitha I" userId="741691b10c47d5d4" providerId="LiveId" clId="{E40AB0EE-0447-4A78-B581-1C2126CBFEF0}" dt="2024-04-23T12:17:01.046" v="209" actId="404"/>
          <ac:spMkLst>
            <pc:docMk/>
            <pc:sldMk cId="0" sldId="264"/>
            <ac:spMk id="3" creationId="{4629E9BC-38CB-8455-D4A9-08331D5CCC16}"/>
          </ac:spMkLst>
        </pc:spChg>
      </pc:sldChg>
      <pc:sldChg chg="addSp modSp mod">
        <pc:chgData name="Madhumitha I" userId="741691b10c47d5d4" providerId="LiveId" clId="{E40AB0EE-0447-4A78-B581-1C2126CBFEF0}" dt="2024-04-23T12:16:56.039" v="206" actId="404"/>
        <pc:sldMkLst>
          <pc:docMk/>
          <pc:sldMk cId="0" sldId="265"/>
        </pc:sldMkLst>
        <pc:spChg chg="add mod">
          <ac:chgData name="Madhumitha I" userId="741691b10c47d5d4" providerId="LiveId" clId="{E40AB0EE-0447-4A78-B581-1C2126CBFEF0}" dt="2024-04-23T12:16:56.039" v="206" actId="404"/>
          <ac:spMkLst>
            <pc:docMk/>
            <pc:sldMk cId="0" sldId="265"/>
            <ac:spMk id="4" creationId="{D3C5DC4C-7DD7-838B-16A0-372032AEB991}"/>
          </ac:spMkLst>
        </pc:spChg>
      </pc:sldChg>
      <pc:sldChg chg="modSp new mod">
        <pc:chgData name="Madhumitha I" userId="741691b10c47d5d4" providerId="LiveId" clId="{E40AB0EE-0447-4A78-B581-1C2126CBFEF0}" dt="2024-04-23T12:52:36.910" v="379" actId="20577"/>
        <pc:sldMkLst>
          <pc:docMk/>
          <pc:sldMk cId="3741600171" sldId="267"/>
        </pc:sldMkLst>
        <pc:spChg chg="mod">
          <ac:chgData name="Madhumitha I" userId="741691b10c47d5d4" providerId="LiveId" clId="{E40AB0EE-0447-4A78-B581-1C2126CBFEF0}" dt="2024-04-23T12:52:36.910" v="379" actId="20577"/>
          <ac:spMkLst>
            <pc:docMk/>
            <pc:sldMk cId="3741600171" sldId="267"/>
            <ac:spMk id="2" creationId="{2052755C-D7F1-61E8-2BAF-9F2C0B5B79EF}"/>
          </ac:spMkLst>
        </pc:spChg>
      </pc:sldChg>
      <pc:sldChg chg="addSp delSp modSp new add del mod">
        <pc:chgData name="Madhumitha I" userId="741691b10c47d5d4" providerId="LiveId" clId="{E40AB0EE-0447-4A78-B581-1C2126CBFEF0}" dt="2024-04-23T13:00:24.493" v="422" actId="255"/>
        <pc:sldMkLst>
          <pc:docMk/>
          <pc:sldMk cId="3209786066" sldId="268"/>
        </pc:sldMkLst>
        <pc:spChg chg="del mod">
          <ac:chgData name="Madhumitha I" userId="741691b10c47d5d4" providerId="LiveId" clId="{E40AB0EE-0447-4A78-B581-1C2126CBFEF0}" dt="2024-04-23T12:56:36.670" v="412" actId="21"/>
          <ac:spMkLst>
            <pc:docMk/>
            <pc:sldMk cId="3209786066" sldId="268"/>
            <ac:spMk id="2" creationId="{AFED6B35-56E5-18C4-F62F-279B4D3A221C}"/>
          </ac:spMkLst>
        </pc:spChg>
        <pc:spChg chg="add mod">
          <ac:chgData name="Madhumitha I" userId="741691b10c47d5d4" providerId="LiveId" clId="{E40AB0EE-0447-4A78-B581-1C2126CBFEF0}" dt="2024-04-23T13:00:24.493" v="422" actId="255"/>
          <ac:spMkLst>
            <pc:docMk/>
            <pc:sldMk cId="3209786066" sldId="268"/>
            <ac:spMk id="4" creationId="{EC4596BB-44D3-E50E-2889-E48E3FA89808}"/>
          </ac:spMkLst>
        </pc:spChg>
      </pc:sldChg>
      <pc:sldChg chg="addSp delSp modSp new mod">
        <pc:chgData name="Madhumitha I" userId="741691b10c47d5d4" providerId="LiveId" clId="{E40AB0EE-0447-4A78-B581-1C2126CBFEF0}" dt="2024-04-23T13:22:15.302" v="625" actId="1076"/>
        <pc:sldMkLst>
          <pc:docMk/>
          <pc:sldMk cId="3289102304" sldId="269"/>
        </pc:sldMkLst>
        <pc:spChg chg="del">
          <ac:chgData name="Madhumitha I" userId="741691b10c47d5d4" providerId="LiveId" clId="{E40AB0EE-0447-4A78-B581-1C2126CBFEF0}" dt="2024-04-23T13:16:47.767" v="460" actId="478"/>
          <ac:spMkLst>
            <pc:docMk/>
            <pc:sldMk cId="3289102304" sldId="269"/>
            <ac:spMk id="2" creationId="{D0ACC50F-CCC0-F194-BF2A-5912255CE530}"/>
          </ac:spMkLst>
        </pc:spChg>
        <pc:spChg chg="add mod">
          <ac:chgData name="Madhumitha I" userId="741691b10c47d5d4" providerId="LiveId" clId="{E40AB0EE-0447-4A78-B581-1C2126CBFEF0}" dt="2024-04-23T13:22:11.549" v="624" actId="1076"/>
          <ac:spMkLst>
            <pc:docMk/>
            <pc:sldMk cId="3289102304" sldId="269"/>
            <ac:spMk id="5" creationId="{A0B3CF75-021C-972A-68BE-FF91E047669C}"/>
          </ac:spMkLst>
        </pc:spChg>
        <pc:spChg chg="add mod">
          <ac:chgData name="Madhumitha I" userId="741691b10c47d5d4" providerId="LiveId" clId="{E40AB0EE-0447-4A78-B581-1C2126CBFEF0}" dt="2024-04-23T13:21:40.097" v="591"/>
          <ac:spMkLst>
            <pc:docMk/>
            <pc:sldMk cId="3289102304" sldId="269"/>
            <ac:spMk id="7" creationId="{AA0B113D-8948-EDDF-E4AE-39D99A126B8C}"/>
          </ac:spMkLst>
        </pc:spChg>
        <pc:spChg chg="add mod">
          <ac:chgData name="Madhumitha I" userId="741691b10c47d5d4" providerId="LiveId" clId="{E40AB0EE-0447-4A78-B581-1C2126CBFEF0}" dt="2024-04-23T13:22:15.302" v="625" actId="1076"/>
          <ac:spMkLst>
            <pc:docMk/>
            <pc:sldMk cId="3289102304" sldId="269"/>
            <ac:spMk id="8" creationId="{716DA882-3EF3-19B4-371A-B07DDE8953E9}"/>
          </ac:spMkLst>
        </pc:spChg>
        <pc:picChg chg="add mod">
          <ac:chgData name="Madhumitha I" userId="741691b10c47d5d4" providerId="LiveId" clId="{E40AB0EE-0447-4A78-B581-1C2126CBFEF0}" dt="2024-04-23T13:20:43.358" v="568" actId="14100"/>
          <ac:picMkLst>
            <pc:docMk/>
            <pc:sldMk cId="3289102304" sldId="269"/>
            <ac:picMk id="3" creationId="{736676F1-C4E3-5D72-FE2B-6D263966A0D5}"/>
          </ac:picMkLst>
        </pc:picChg>
        <pc:picChg chg="add mod">
          <ac:chgData name="Madhumitha I" userId="741691b10c47d5d4" providerId="LiveId" clId="{E40AB0EE-0447-4A78-B581-1C2126CBFEF0}" dt="2024-04-23T13:20:54.190" v="572" actId="1076"/>
          <ac:picMkLst>
            <pc:docMk/>
            <pc:sldMk cId="3289102304" sldId="269"/>
            <ac:picMk id="4" creationId="{9025923B-ADE1-AA6A-7EB8-3AD8AD1019B7}"/>
          </ac:picMkLst>
        </pc:picChg>
        <pc:picChg chg="add del mod">
          <ac:chgData name="Madhumitha I" userId="741691b10c47d5d4" providerId="LiveId" clId="{E40AB0EE-0447-4A78-B581-1C2126CBFEF0}" dt="2024-04-23T13:21:30.088" v="590" actId="21"/>
          <ac:picMkLst>
            <pc:docMk/>
            <pc:sldMk cId="3289102304" sldId="269"/>
            <ac:picMk id="6" creationId="{D3997CCE-5332-661B-4795-C731089DC7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t>23-04-2024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t>‹#›</a:t>
            </a:fld>
            <a:endParaRPr lang="en-IN"/>
          </a:p>
        </p:txBody>
      </p:sp>
    </p:spTree>
    <p:extLst>
      <p:ext uri="{BB962C8B-B14F-4D97-AF65-F5344CB8AC3E}">
        <p14:creationId xmlns:p14="http://schemas.microsoft.com/office/powerpoint/2010/main" val="2710372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7</a:t>
            </a:fld>
            <a:endParaRPr lang="en-IN"/>
          </a:p>
        </p:txBody>
      </p:sp>
    </p:spTree>
    <p:extLst>
      <p:ext uri="{BB962C8B-B14F-4D97-AF65-F5344CB8AC3E}">
        <p14:creationId xmlns:p14="http://schemas.microsoft.com/office/powerpoint/2010/main" val="360960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10</a:t>
            </a:fld>
            <a:endParaRPr lang="en-IN"/>
          </a:p>
        </p:txBody>
      </p:sp>
    </p:spTree>
    <p:extLst>
      <p:ext uri="{BB962C8B-B14F-4D97-AF65-F5344CB8AC3E}">
        <p14:creationId xmlns:p14="http://schemas.microsoft.com/office/powerpoint/2010/main" val="221267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RESTAURANT MANAGEMENT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223907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IN" sz="2000" b="1" spc="10" dirty="0">
                <a:solidFill>
                  <a:srgbClr val="1382AC"/>
                </a:solidFill>
                <a:latin typeface="Arial"/>
                <a:cs typeface="Arial"/>
              </a:rPr>
              <a:t>Madhumitha I</a:t>
            </a:r>
            <a:r>
              <a:rPr sz="2000" b="1" dirty="0">
                <a:solidFill>
                  <a:srgbClr val="1382AC"/>
                </a:solidFill>
                <a:latin typeface="Arial"/>
                <a:cs typeface="Arial"/>
              </a:rPr>
              <a:t>-</a:t>
            </a:r>
            <a:r>
              <a:rPr lang="en-IN" sz="2000" b="1" spc="-25" dirty="0">
                <a:solidFill>
                  <a:srgbClr val="1382AC"/>
                </a:solidFill>
                <a:latin typeface="Arial"/>
                <a:cs typeface="Arial"/>
              </a:rPr>
              <a:t>Anna University </a:t>
            </a:r>
            <a:r>
              <a:rPr lang="en-IN" sz="2000" b="1" spc="-25" dirty="0" err="1">
                <a:solidFill>
                  <a:srgbClr val="1382AC"/>
                </a:solidFill>
                <a:latin typeface="Arial"/>
                <a:cs typeface="Arial"/>
              </a:rPr>
              <a:t>ACTech</a:t>
            </a:r>
            <a:r>
              <a:rPr sz="2000" b="1" dirty="0">
                <a:solidFill>
                  <a:srgbClr val="1382AC"/>
                </a:solidFill>
                <a:latin typeface="Arial"/>
                <a:cs typeface="Arial"/>
              </a:rPr>
              <a:t>-</a:t>
            </a:r>
            <a:r>
              <a:rPr lang="en-IN" sz="2000" b="1" spc="-25" dirty="0">
                <a:solidFill>
                  <a:srgbClr val="1382AC"/>
                </a:solidFill>
                <a:latin typeface="Arial"/>
                <a:cs typeface="Arial"/>
              </a:rPr>
              <a:t>Apparel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676F1-C4E3-5D72-FE2B-6D263966A0D5}"/>
              </a:ext>
            </a:extLst>
          </p:cNvPr>
          <p:cNvPicPr>
            <a:picLocks noChangeAspect="1"/>
          </p:cNvPicPr>
          <p:nvPr/>
        </p:nvPicPr>
        <p:blipFill>
          <a:blip r:embed="rId3"/>
          <a:stretch>
            <a:fillRect/>
          </a:stretch>
        </p:blipFill>
        <p:spPr>
          <a:xfrm>
            <a:off x="487507" y="762000"/>
            <a:ext cx="5608493" cy="4572000"/>
          </a:xfrm>
          <a:prstGeom prst="rect">
            <a:avLst/>
          </a:prstGeom>
        </p:spPr>
      </p:pic>
      <p:pic>
        <p:nvPicPr>
          <p:cNvPr id="4" name="Picture 3">
            <a:extLst>
              <a:ext uri="{FF2B5EF4-FFF2-40B4-BE49-F238E27FC236}">
                <a16:creationId xmlns:a16="http://schemas.microsoft.com/office/drawing/2014/main" id="{9025923B-ADE1-AA6A-7EB8-3AD8AD1019B7}"/>
              </a:ext>
            </a:extLst>
          </p:cNvPr>
          <p:cNvPicPr>
            <a:picLocks noChangeAspect="1"/>
          </p:cNvPicPr>
          <p:nvPr/>
        </p:nvPicPr>
        <p:blipFill>
          <a:blip r:embed="rId4"/>
          <a:stretch>
            <a:fillRect/>
          </a:stretch>
        </p:blipFill>
        <p:spPr>
          <a:xfrm>
            <a:off x="6248400" y="838200"/>
            <a:ext cx="5628059" cy="4419600"/>
          </a:xfrm>
          <a:prstGeom prst="rect">
            <a:avLst/>
          </a:prstGeom>
        </p:spPr>
      </p:pic>
      <p:sp>
        <p:nvSpPr>
          <p:cNvPr id="5" name="TextBox 4">
            <a:extLst>
              <a:ext uri="{FF2B5EF4-FFF2-40B4-BE49-F238E27FC236}">
                <a16:creationId xmlns:a16="http://schemas.microsoft.com/office/drawing/2014/main" id="{A0B3CF75-021C-972A-68BE-FF91E047669C}"/>
              </a:ext>
            </a:extLst>
          </p:cNvPr>
          <p:cNvSpPr txBox="1"/>
          <p:nvPr/>
        </p:nvSpPr>
        <p:spPr>
          <a:xfrm>
            <a:off x="2057400" y="5486400"/>
            <a:ext cx="4495800" cy="369332"/>
          </a:xfrm>
          <a:prstGeom prst="rect">
            <a:avLst/>
          </a:prstGeom>
          <a:noFill/>
        </p:spPr>
        <p:txBody>
          <a:bodyPr wrap="square" rtlCol="0">
            <a:spAutoFit/>
          </a:bodyPr>
          <a:lstStyle/>
          <a:p>
            <a:r>
              <a:rPr lang="en-IN" dirty="0"/>
              <a:t>Billing Output</a:t>
            </a:r>
          </a:p>
        </p:txBody>
      </p:sp>
      <p:sp>
        <p:nvSpPr>
          <p:cNvPr id="8" name="TextBox 7">
            <a:extLst>
              <a:ext uri="{FF2B5EF4-FFF2-40B4-BE49-F238E27FC236}">
                <a16:creationId xmlns:a16="http://schemas.microsoft.com/office/drawing/2014/main" id="{716DA882-3EF3-19B4-371A-B07DDE8953E9}"/>
              </a:ext>
            </a:extLst>
          </p:cNvPr>
          <p:cNvSpPr txBox="1"/>
          <p:nvPr/>
        </p:nvSpPr>
        <p:spPr>
          <a:xfrm flipH="1">
            <a:off x="8001000" y="5486400"/>
            <a:ext cx="4996869" cy="369332"/>
          </a:xfrm>
          <a:prstGeom prst="rect">
            <a:avLst/>
          </a:prstGeom>
          <a:noFill/>
        </p:spPr>
        <p:txBody>
          <a:bodyPr wrap="square" rtlCol="0">
            <a:spAutoFit/>
          </a:bodyPr>
          <a:lstStyle/>
          <a:p>
            <a:r>
              <a:rPr lang="en-IN" dirty="0"/>
              <a:t>Billing Print Output</a:t>
            </a:r>
          </a:p>
        </p:txBody>
      </p:sp>
    </p:spTree>
    <p:extLst>
      <p:ext uri="{BB962C8B-B14F-4D97-AF65-F5344CB8AC3E}">
        <p14:creationId xmlns:p14="http://schemas.microsoft.com/office/powerpoint/2010/main" val="328910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B8E6311D-D56E-B846-3D39-9D22CBC91F9D}"/>
              </a:ext>
            </a:extLst>
          </p:cNvPr>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a:extLst>
              <a:ext uri="{FF2B5EF4-FFF2-40B4-BE49-F238E27FC236}">
                <a16:creationId xmlns:a16="http://schemas.microsoft.com/office/drawing/2014/main" id="{4629E9BC-38CB-8455-D4A9-08331D5CCC16}"/>
              </a:ext>
            </a:extLst>
          </p:cNvPr>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D3C5DC4C-7DD7-838B-16A0-372032AEB991}"/>
              </a:ext>
            </a:extLst>
          </p:cNvPr>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p>
          <a:p>
            <a:r>
              <a:rPr lang="en-US" sz="2000" dirty="0"/>
              <a:t>Project Objective :https://www.scribd.com/document/36253350/04-Project-Billing- System </a:t>
            </a:r>
          </a:p>
          <a:p>
            <a:r>
              <a:rPr lang="en-US" sz="2000" dirty="0"/>
              <a:t>Scopes and Limitation: https://kungfumas.files.wordpress.com/2017/09/099.pdf</a:t>
            </a:r>
          </a:p>
          <a:p>
            <a:r>
              <a:rPr lang="en-US" sz="2000" dirty="0"/>
              <a:t>Feasibility study: http://www.slideshare.net/alok104/synopsis-on-billing-system-27487568</a:t>
            </a:r>
          </a:p>
          <a:p>
            <a:r>
              <a:rPr lang="en-US" sz="2000" dirty="0"/>
              <a:t>UML Diagram : https://www.techopedia.com/definition/3243/unified-modeling-language-uml/</a:t>
            </a:r>
          </a:p>
          <a:p>
            <a:r>
              <a:rPr lang="en-US" sz="2000" dirty="0"/>
              <a:t>Use Case Diagram: http://whatis.techtarget.com/definition/use-case-diagram</a:t>
            </a:r>
          </a:p>
          <a:p>
            <a:r>
              <a:rPr lang="en-US" sz="2000" dirty="0"/>
              <a:t>Class Diagram: http://searchmicroservices.techtarget.com/definition/class-diagram</a:t>
            </a:r>
          </a:p>
          <a:p>
            <a:r>
              <a:rPr lang="en-US" sz="2000" dirty="0"/>
              <a:t>Sequence Diagram : https://creately.com/blog/diagrams/sequence-diagram-tutorial/</a:t>
            </a:r>
          </a:p>
          <a:p>
            <a:r>
              <a:rPr lang="en-US" sz="2000" dirty="0"/>
              <a:t>ER Diagram: http://searchcrm.techtarget.com/definition/entity-relationship-diagram</a:t>
            </a:r>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a:extLst>
              <a:ext uri="{FF2B5EF4-FFF2-40B4-BE49-F238E27FC236}">
                <a16:creationId xmlns:a16="http://schemas.microsoft.com/office/drawing/2014/main" id="{7646F305-8511-EBAB-EC62-C2A4C3D15E5A}"/>
              </a:ext>
            </a:extLst>
          </p:cNvPr>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p>
          <a:p>
            <a:pPr marL="285750" indent="-285750">
              <a:buFont typeface="Arial" panose="020B0604020202020204" pitchFamily="34" charset="0"/>
              <a:buChar char="•"/>
            </a:pPr>
            <a:r>
              <a:rPr lang="en-US" sz="2000" dirty="0"/>
              <a:t>Inability of modification of data</a:t>
            </a:r>
          </a:p>
          <a:p>
            <a:pPr marL="285750" indent="-285750">
              <a:buFont typeface="Arial" panose="020B0604020202020204" pitchFamily="34" charset="0"/>
              <a:buChar char="•"/>
            </a:pPr>
            <a:r>
              <a:rPr lang="en-US" sz="2000" dirty="0"/>
              <a:t>Manual operator control</a:t>
            </a:r>
          </a:p>
          <a:p>
            <a:pPr marL="285750" indent="-285750">
              <a:buFont typeface="Arial" panose="020B0604020202020204" pitchFamily="34" charset="0"/>
              <a:buChar char="•"/>
            </a:pPr>
            <a:r>
              <a:rPr lang="en-US" sz="2000" dirty="0"/>
              <a:t>Lots of paperwork</a:t>
            </a:r>
          </a:p>
          <a:p>
            <a:pPr marL="285750" indent="-285750">
              <a:buFont typeface="Arial" panose="020B0604020202020204" pitchFamily="34" charset="0"/>
              <a:buChar char="•"/>
            </a:pPr>
            <a:r>
              <a:rPr lang="en-US" sz="2000" dirty="0"/>
              <a:t>Difficult to retrieve information on time</a:t>
            </a:r>
          </a:p>
          <a:p>
            <a:pPr marL="285750" indent="-285750">
              <a:buFont typeface="Arial" panose="020B0604020202020204" pitchFamily="34" charset="0"/>
              <a:buChar char="•"/>
            </a:pPr>
            <a:r>
              <a:rPr lang="en-US" sz="2000" dirty="0"/>
              <a:t>Difficult to record information systematically</a:t>
            </a:r>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a:extLst>
              <a:ext uri="{FF2B5EF4-FFF2-40B4-BE49-F238E27FC236}">
                <a16:creationId xmlns:a16="http://schemas.microsoft.com/office/drawing/2014/main" id="{9094C1AB-170D-D4E9-C262-63DA96415692}"/>
              </a:ext>
            </a:extLst>
          </p:cNvPr>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a:extLst>
              <a:ext uri="{FF2B5EF4-FFF2-40B4-BE49-F238E27FC236}">
                <a16:creationId xmlns:a16="http://schemas.microsoft.com/office/drawing/2014/main" id="{A3193A63-9CED-6BFF-085D-4A548729DFE2}"/>
              </a:ext>
            </a:extLst>
          </p:cNvPr>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p>
          <a:p>
            <a:pPr marL="742950" lvl="1" indent="-285750" algn="l">
              <a:buFont typeface="+mj-lt"/>
              <a:buAutoNum type="arabicPeriod"/>
            </a:pPr>
            <a:r>
              <a:rPr lang="en-US" b="0" i="0" dirty="0">
                <a:solidFill>
                  <a:srgbClr val="0D0D0D"/>
                </a:solidFill>
                <a:effectLst/>
                <a:highlight>
                  <a:srgbClr val="FFFFFF"/>
                </a:highlight>
                <a:latin typeface="Söhne"/>
              </a:rPr>
              <a:t>Menu Management</a:t>
            </a:r>
          </a:p>
          <a:p>
            <a:pPr marL="742950" lvl="1" indent="-285750" algn="l">
              <a:buFont typeface="+mj-lt"/>
              <a:buAutoNum type="arabicPeriod"/>
            </a:pPr>
            <a:r>
              <a:rPr lang="en-US" b="0" i="0" dirty="0">
                <a:solidFill>
                  <a:srgbClr val="0D0D0D"/>
                </a:solidFill>
                <a:effectLst/>
                <a:highlight>
                  <a:srgbClr val="FFFFFF"/>
                </a:highlight>
                <a:latin typeface="Söhne"/>
              </a:rPr>
              <a:t>Order Processing</a:t>
            </a: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p>
          <a:p>
            <a:pPr marL="742950" lvl="1" indent="-285750" algn="l">
              <a:buFont typeface="+mj-lt"/>
              <a:buAutoNum type="arabicPeriod"/>
            </a:pPr>
            <a:r>
              <a:rPr lang="en-US" b="0" i="0" dirty="0">
                <a:solidFill>
                  <a:srgbClr val="0D0D0D"/>
                </a:solidFill>
                <a:effectLst/>
                <a:highlight>
                  <a:srgbClr val="FFFFFF"/>
                </a:highlight>
                <a:latin typeface="Söhne"/>
              </a:rPr>
              <a:t>Reporting</a:t>
            </a: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755C-D7F1-61E8-2BAF-9F2C0B5B79EF}"/>
              </a:ext>
            </a:extLst>
          </p:cNvPr>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extLst>
      <p:ext uri="{BB962C8B-B14F-4D97-AF65-F5344CB8AC3E}">
        <p14:creationId xmlns:p14="http://schemas.microsoft.com/office/powerpoint/2010/main" val="374160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86B1EA52-9FF1-1C26-2CFF-0151C787A6AE}"/>
              </a:ext>
            </a:extLst>
          </p:cNvPr>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4596BB-44D3-E50E-2889-E48E3FA89808}"/>
              </a:ext>
            </a:extLst>
          </p:cNvPr>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extLst>
      <p:ext uri="{BB962C8B-B14F-4D97-AF65-F5344CB8AC3E}">
        <p14:creationId xmlns:p14="http://schemas.microsoft.com/office/powerpoint/2010/main" val="320978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a:extLst>
              <a:ext uri="{FF2B5EF4-FFF2-40B4-BE49-F238E27FC236}">
                <a16:creationId xmlns:a16="http://schemas.microsoft.com/office/drawing/2014/main" id="{5B9AF63E-B0B5-F743-46E7-50B85EF32D04}"/>
              </a:ext>
            </a:extLst>
          </p:cNvPr>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p>
          <a:p>
            <a:endParaRPr lang="en-US" dirty="0"/>
          </a:p>
          <a:p>
            <a:endParaRPr lang="en-IN" dirty="0"/>
          </a:p>
        </p:txBody>
      </p:sp>
      <p:pic>
        <p:nvPicPr>
          <p:cNvPr id="13" name="Picture 12">
            <a:extLst>
              <a:ext uri="{FF2B5EF4-FFF2-40B4-BE49-F238E27FC236}">
                <a16:creationId xmlns:a16="http://schemas.microsoft.com/office/drawing/2014/main" id="{66564D9C-CF72-457D-7B68-FE7E98AC8B3E}"/>
              </a:ext>
            </a:extLst>
          </p:cNvPr>
          <p:cNvPicPr>
            <a:picLocks noChangeAspect="1"/>
          </p:cNvPicPr>
          <p:nvPr/>
        </p:nvPicPr>
        <p:blipFill>
          <a:blip r:embed="rId2"/>
          <a:stretch>
            <a:fillRect/>
          </a:stretch>
        </p:blipFill>
        <p:spPr>
          <a:xfrm>
            <a:off x="1657350" y="2590800"/>
            <a:ext cx="8548914" cy="3508140"/>
          </a:xfrm>
          <a:prstGeom prst="rect">
            <a:avLst/>
          </a:prstGeom>
        </p:spPr>
      </p:pic>
      <p:sp>
        <p:nvSpPr>
          <p:cNvPr id="15" name="TextBox 14">
            <a:extLst>
              <a:ext uri="{FF2B5EF4-FFF2-40B4-BE49-F238E27FC236}">
                <a16:creationId xmlns:a16="http://schemas.microsoft.com/office/drawing/2014/main" id="{AB2354E8-EE2D-9FEB-B7CF-7A89DECF3573}"/>
              </a:ext>
            </a:extLst>
          </p:cNvPr>
          <p:cNvSpPr txBox="1"/>
          <p:nvPr/>
        </p:nvSpPr>
        <p:spPr>
          <a:xfrm>
            <a:off x="4572000" y="6058337"/>
            <a:ext cx="4419600" cy="369332"/>
          </a:xfrm>
          <a:prstGeom prst="rect">
            <a:avLst/>
          </a:prstGeom>
          <a:noFill/>
        </p:spPr>
        <p:txBody>
          <a:bodyPr wrap="square" rtlCol="0">
            <a:spAutoFit/>
          </a:bodyPr>
          <a:lstStyle/>
          <a:p>
            <a:r>
              <a:rPr lang="en-IN"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118</TotalTime>
  <Words>1695</Words>
  <Application>Microsoft Office PowerPoint</Application>
  <PresentationFormat>Widescreen</PresentationFormat>
  <Paragraphs>84</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Aptos</vt: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Madhumitha I</cp:lastModifiedBy>
  <cp:revision>1</cp:revision>
  <dcterms:created xsi:type="dcterms:W3CDTF">2024-04-04T19:22:38Z</dcterms:created>
  <dcterms:modified xsi:type="dcterms:W3CDTF">2024-04-23T13:22:16Z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