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81" r:id="rId6"/>
    <p:sldId id="284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85" r:id="rId19"/>
    <p:sldId id="272" r:id="rId20"/>
    <p:sldId id="279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B450C-9E81-4F18-95B0-6140649DCE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7E88DA46-04A1-4FB4-AC94-9C0A0930056B}">
      <dgm:prSet phldrT="[Текст]" custT="1"/>
      <dgm:spPr/>
      <dgm:t>
        <a:bodyPr/>
        <a:lstStyle/>
        <a:p>
          <a:r>
            <a:rPr lang="ru-RU" sz="1600" b="1" dirty="0">
              <a:latin typeface="Arial" panose="020B0604020202020204" pitchFamily="34" charset="0"/>
              <a:cs typeface="Arial" panose="020B0604020202020204" pitchFamily="34" charset="0"/>
            </a:rPr>
            <a:t>Подготовительные работы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A90034-7691-41BF-A236-F3557777F559}" type="parTrans" cxnId="{FB9C50B7-8BCF-47E3-AA94-6C2BEC212864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6FF8EE-B4C5-40D1-B7B2-2A7296AA92EB}" type="sibTrans" cxnId="{FB9C50B7-8BCF-47E3-AA94-6C2BEC212864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B56481-7AD3-4BFF-9BF3-219DF2DD901F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Утвердить преподавателя</a:t>
          </a:r>
        </a:p>
      </dgm:t>
    </dgm:pt>
    <dgm:pt modelId="{49F545BB-17F6-4364-B8A2-00C75BBE0325}" type="parTrans" cxnId="{CE36C27F-A244-4A5D-B705-F50AE588347C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D4F989-9826-4CC9-9AC0-ADACD30D6A1F}" type="sibTrans" cxnId="{CE36C27F-A244-4A5D-B705-F50AE588347C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60EB31-D708-41B9-A640-0DF3D491732E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Составить программу курса</a:t>
          </a:r>
        </a:p>
      </dgm:t>
    </dgm:pt>
    <dgm:pt modelId="{48FDFD88-4E64-4D93-B141-93CEBA059C66}" type="parTrans" cxnId="{91385AE4-DD05-426F-A509-9637825C79C4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95942-1FBF-40B7-A2A4-220365E692BE}" type="sibTrans" cxnId="{91385AE4-DD05-426F-A509-9637825C79C4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00ACB5-2F44-4DA8-97FE-2817126AAC3D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Оформление трудового договора</a:t>
          </a:r>
        </a:p>
      </dgm:t>
    </dgm:pt>
    <dgm:pt modelId="{AF26DA4B-AEB7-463D-B882-99C76340B689}" type="parTrans" cxnId="{1C4EE98D-E250-48A8-9352-0D6F6AED2CB8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00D705-E42A-47AD-8C70-16DEEA162B4F}" type="sibTrans" cxnId="{1C4EE98D-E250-48A8-9352-0D6F6AED2CB8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047A6B-2FB4-4B44-AA9F-C4DD63E9729E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Согласовать программу с владельцем "</a:t>
          </a:r>
          <a:r>
            <a:rPr lang="ru-RU" sz="1050" dirty="0" err="1">
              <a:latin typeface="Arial" panose="020B0604020202020204" pitchFamily="34" charset="0"/>
              <a:cs typeface="Arial" panose="020B0604020202020204" pitchFamily="34" charset="0"/>
            </a:rPr>
            <a:t>KnewIT</a:t>
          </a:r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"</a:t>
          </a:r>
        </a:p>
      </dgm:t>
    </dgm:pt>
    <dgm:pt modelId="{1560F066-3410-44EB-AF0E-63E9B7E2788A}" type="parTrans" cxnId="{BD1D8A3F-6FA7-4D9C-8080-C5482E8670E9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E84CE0-A12A-42C7-95C8-C0ACE18A3C33}" type="sibTrans" cxnId="{BD1D8A3F-6FA7-4D9C-8080-C5482E8670E9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6F835E-C8A2-4C4D-B996-4B38B3F16D52}">
      <dgm:prSet phldrT="[Текст]" custT="1"/>
      <dgm:spPr/>
      <dgm:t>
        <a:bodyPr/>
        <a:lstStyle/>
        <a:p>
          <a:r>
            <a:rPr lang="ru-RU" sz="1600" b="1" dirty="0">
              <a:latin typeface="Arial" panose="020B0604020202020204" pitchFamily="34" charset="0"/>
              <a:cs typeface="Arial" panose="020B0604020202020204" pitchFamily="34" charset="0"/>
            </a:rPr>
            <a:t>Арендовать помещение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3208F1-D86E-422B-B468-E9923B68B6A6}" type="parTrans" cxnId="{A9E8E295-A653-42AF-A145-EF0B0057D93C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189AE0-1980-42F3-9CB1-3B10180C91B9}" type="sibTrans" cxnId="{A9E8E295-A653-42AF-A145-EF0B0057D93C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3B1C22-374F-440C-BE11-89F6B67EF0B9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Сделать осмотр помещения</a:t>
          </a:r>
        </a:p>
      </dgm:t>
    </dgm:pt>
    <dgm:pt modelId="{031CB8E3-1C3C-4902-8A49-857E49FED762}" type="parTrans" cxnId="{4E823EC3-6011-45B1-A411-8662DD67277E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1B8066-E34F-4762-8FF7-38CF5B8EB11F}" type="sibTrans" cxnId="{4E823EC3-6011-45B1-A411-8662DD67277E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DFB9CF-47A0-4095-9634-A780EEB0A5D3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Заключить договор аренды</a:t>
          </a:r>
        </a:p>
      </dgm:t>
    </dgm:pt>
    <dgm:pt modelId="{9025D537-E120-4909-A05A-9E4F9565077C}" type="parTrans" cxnId="{E1760BF7-51AD-4008-8774-4814C6D944BF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397F6-9A91-45D3-BB13-405B11F6B913}" type="sibTrans" cxnId="{E1760BF7-51AD-4008-8774-4814C6D944BF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00746D-5043-4F0D-9FDB-4E89595BECCF}">
      <dgm:prSet phldrT="[Текст]" custT="1"/>
      <dgm:spPr/>
      <dgm:t>
        <a:bodyPr/>
        <a:lstStyle/>
        <a:p>
          <a:r>
            <a:rPr lang="ru-RU" sz="1600" b="1" dirty="0">
              <a:latin typeface="Arial" panose="020B0604020202020204" pitchFamily="34" charset="0"/>
              <a:cs typeface="Arial" panose="020B0604020202020204" pitchFamily="34" charset="0"/>
            </a:rPr>
            <a:t>Обустроить помещение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03CA6A-E989-44BA-9780-45BEB0E9B844}" type="parTrans" cxnId="{2C305867-28F1-47D0-9F19-5310D7AF9327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5C3474-7C19-4FC4-95D0-DDF0053FA7DB}" type="sibTrans" cxnId="{2C305867-28F1-47D0-9F19-5310D7AF9327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8B2DAB-71A9-479A-9F49-90CE99D3C6B3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Разработать дизайн помещения</a:t>
          </a:r>
        </a:p>
      </dgm:t>
    </dgm:pt>
    <dgm:pt modelId="{7BA3626C-98BB-407A-B9B2-BDEA27DC36F0}" type="parTrans" cxnId="{7049DEBE-C8AA-4506-A0B2-2233FD29DCC5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582FBD-D1F9-4CA9-9CBB-5212671F6BC9}" type="sibTrans" cxnId="{7049DEBE-C8AA-4506-A0B2-2233FD29DCC5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2C489E-0349-49B7-800B-F70ED2C9397A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Согласовать дизайн с владельцем фирмы</a:t>
          </a:r>
        </a:p>
      </dgm:t>
    </dgm:pt>
    <dgm:pt modelId="{FC923B12-A902-4E04-95E8-29E1EBCD4FDB}" type="parTrans" cxnId="{FA73E325-2B91-4E5D-9F7D-EF1DB85925FF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7B8FFF-CDBE-4831-93DF-089B38DDE5C5}" type="sibTrans" cxnId="{FA73E325-2B91-4E5D-9F7D-EF1DB85925FF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590B58-BE63-4159-BAA4-9EDFC157DB6D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Спланировать закуп оборудования</a:t>
          </a:r>
        </a:p>
      </dgm:t>
    </dgm:pt>
    <dgm:pt modelId="{73E49B16-7489-40BF-AD28-685E2102ED68}" type="parTrans" cxnId="{2904D895-724C-4642-BBB0-AE158A478258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4EA136-7649-4951-8D57-C976DE37B62A}" type="sibTrans" cxnId="{2904D895-724C-4642-BBB0-AE158A478258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AA646B-F272-4A09-BB36-687A9C856494}">
      <dgm:prSet phldrT="[Текст]" custT="1"/>
      <dgm:spPr/>
      <dgm:t>
        <a:bodyPr/>
        <a:lstStyle/>
        <a:p>
          <a:r>
            <a:rPr lang="ru-RU" sz="1600" b="1" dirty="0">
              <a:latin typeface="Arial" panose="020B0604020202020204" pitchFamily="34" charset="0"/>
              <a:cs typeface="Arial" panose="020B0604020202020204" pitchFamily="34" charset="0"/>
            </a:rPr>
            <a:t>Получение разрешений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F308D1-1BB2-4104-855F-B41EC5F803A1}" type="parTrans" cxnId="{B9E69690-710C-4FBA-86B0-BC40E72FDE5A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313958-F188-49BA-9E7A-E2A13B011EEA}" type="sibTrans" cxnId="{B9E69690-710C-4FBA-86B0-BC40E72FDE5A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8CCAE4-B641-41BD-9854-C4F4E59D9E85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Заключение договора/разрешения с владельцем фирмы</a:t>
          </a:r>
        </a:p>
      </dgm:t>
    </dgm:pt>
    <dgm:pt modelId="{CDB1A30F-723C-478C-8712-3970F5CF9D4B}" type="parTrans" cxnId="{07E398B0-1DAE-4D02-A0AA-8F50C3BFA4DD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CF0A7-BF3D-4F1C-9AD1-1827DD56B4B0}" type="sibTrans" cxnId="{07E398B0-1DAE-4D02-A0AA-8F50C3BFA4DD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F22A5B-0F83-4735-B1A1-C86F7D67C8B1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Зарегистрировать фирму в столице</a:t>
          </a:r>
        </a:p>
      </dgm:t>
    </dgm:pt>
    <dgm:pt modelId="{48E4DAC2-BF6D-4BAE-A708-3AC52F76B452}" type="parTrans" cxnId="{C9A1E8EE-5146-49C7-9926-830A96FAA055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8189A4-A165-47EE-8326-BDF36F0D7675}" type="sibTrans" cxnId="{C9A1E8EE-5146-49C7-9926-830A96FAA055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4AE930-32B2-4998-A5A2-CEE39CA32D87}">
      <dgm:prSet phldrT="[Текст]" custT="1"/>
      <dgm:spPr/>
      <dgm:t>
        <a:bodyPr/>
        <a:lstStyle/>
        <a:p>
          <a:r>
            <a:rPr lang="ru-RU" sz="1600" b="1" dirty="0">
              <a:latin typeface="Arial" panose="020B0604020202020204" pitchFamily="34" charset="0"/>
              <a:cs typeface="Arial" panose="020B0604020202020204" pitchFamily="34" charset="0"/>
            </a:rPr>
            <a:t>Подбор персонала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B1817-2D18-4747-AF73-4D8CBB045568}" type="parTrans" cxnId="{45CDC3C0-EC38-4EA3-A81A-DF1DB649DC56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823C96-38AC-42B6-A042-5E32D409484D}" type="sibTrans" cxnId="{45CDC3C0-EC38-4EA3-A81A-DF1DB649DC56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906F14-EDB3-4151-99E7-868B1DC529D6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Поиск преподавателя</a:t>
          </a:r>
        </a:p>
      </dgm:t>
    </dgm:pt>
    <dgm:pt modelId="{E7DCE3D5-D3FF-4098-A9F9-200CE248F8FD}" type="parTrans" cxnId="{EE387BD0-AC75-4248-A342-F1ADD6D1E6BF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787E76-1367-44E9-97E5-2A7DAED03ED7}" type="sibTrans" cxnId="{EE387BD0-AC75-4248-A342-F1ADD6D1E6BF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5863A2-F967-46CD-805A-78DD5FB6DF60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Поиск менеджера</a:t>
          </a:r>
        </a:p>
      </dgm:t>
    </dgm:pt>
    <dgm:pt modelId="{009DB207-BCF7-42CD-990E-AF409C16421E}" type="parTrans" cxnId="{A25D5CDE-11C8-49B5-9853-7FD98ABA9209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354F49-DA0D-43C3-822A-6616EEC2977B}" type="sibTrans" cxnId="{A25D5CDE-11C8-49B5-9853-7FD98ABA9209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5CDCA-77E2-494E-B9A6-08A41D0D25E8}">
      <dgm:prSet phldrT="[Текст]" custT="1"/>
      <dgm:spPr/>
      <dgm:t>
        <a:bodyPr/>
        <a:lstStyle/>
        <a:p>
          <a:r>
            <a:rPr lang="ru-RU" sz="1050" dirty="0">
              <a:latin typeface="Arial" panose="020B0604020202020204" pitchFamily="34" charset="0"/>
              <a:cs typeface="Arial" panose="020B0604020202020204" pitchFamily="34" charset="0"/>
            </a:rPr>
            <a:t>Найм преподавателя и менеджера</a:t>
          </a:r>
        </a:p>
      </dgm:t>
    </dgm:pt>
    <dgm:pt modelId="{CA183064-CB63-4D5E-835B-43E12AFBE498}" type="parTrans" cxnId="{A57602A9-D6C1-49F1-A928-F563F8E15451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67619E-375B-497A-9E02-5F00748BCC6A}" type="sibTrans" cxnId="{A57602A9-D6C1-49F1-A928-F563F8E15451}">
      <dgm:prSet/>
      <dgm:spPr/>
      <dgm:t>
        <a:bodyPr/>
        <a:lstStyle/>
        <a:p>
          <a:endParaRPr lang="ru-RU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32F614-A230-4237-9F19-A31A08959A50}" type="pres">
      <dgm:prSet presAssocID="{065B450C-9E81-4F18-95B0-6140649DCE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3DE8ED-4F70-4CAF-883F-913E76BFD74E}" type="pres">
      <dgm:prSet presAssocID="{7E88DA46-04A1-4FB4-AC94-9C0A0930056B}" presName="root" presStyleCnt="0"/>
      <dgm:spPr/>
    </dgm:pt>
    <dgm:pt modelId="{A2CA8156-0854-4EE2-B08C-51DE0E66F56D}" type="pres">
      <dgm:prSet presAssocID="{7E88DA46-04A1-4FB4-AC94-9C0A0930056B}" presName="rootComposite" presStyleCnt="0"/>
      <dgm:spPr/>
    </dgm:pt>
    <dgm:pt modelId="{FD74C688-7E06-40F0-8375-ADDDAC326B6F}" type="pres">
      <dgm:prSet presAssocID="{7E88DA46-04A1-4FB4-AC94-9C0A0930056B}" presName="rootText" presStyleLbl="node1" presStyleIdx="0" presStyleCnt="5"/>
      <dgm:spPr/>
    </dgm:pt>
    <dgm:pt modelId="{29FB5E3B-7198-42DD-BDCB-FD328DC8B271}" type="pres">
      <dgm:prSet presAssocID="{7E88DA46-04A1-4FB4-AC94-9C0A0930056B}" presName="rootConnector" presStyleLbl="node1" presStyleIdx="0" presStyleCnt="5"/>
      <dgm:spPr/>
    </dgm:pt>
    <dgm:pt modelId="{867EA3BB-A488-4F7F-99B8-2A6CC46DED9F}" type="pres">
      <dgm:prSet presAssocID="{7E88DA46-04A1-4FB4-AC94-9C0A0930056B}" presName="childShape" presStyleCnt="0"/>
      <dgm:spPr/>
    </dgm:pt>
    <dgm:pt modelId="{9E09C013-7CA7-421E-97A6-1D20F25FBDFB}" type="pres">
      <dgm:prSet presAssocID="{49F545BB-17F6-4364-B8A2-00C75BBE0325}" presName="Name13" presStyleLbl="parChTrans1D2" presStyleIdx="0" presStyleCnt="14"/>
      <dgm:spPr/>
    </dgm:pt>
    <dgm:pt modelId="{6AD0B3D9-7511-44E6-8C97-4607FCC39102}" type="pres">
      <dgm:prSet presAssocID="{95B56481-7AD3-4BFF-9BF3-219DF2DD901F}" presName="childText" presStyleLbl="bgAcc1" presStyleIdx="0" presStyleCnt="14">
        <dgm:presLayoutVars>
          <dgm:bulletEnabled val="1"/>
        </dgm:presLayoutVars>
      </dgm:prSet>
      <dgm:spPr/>
    </dgm:pt>
    <dgm:pt modelId="{DD272BB3-3AE7-4334-A017-BC98B948BF66}" type="pres">
      <dgm:prSet presAssocID="{48FDFD88-4E64-4D93-B141-93CEBA059C66}" presName="Name13" presStyleLbl="parChTrans1D2" presStyleIdx="1" presStyleCnt="14"/>
      <dgm:spPr/>
    </dgm:pt>
    <dgm:pt modelId="{D8F4B9CD-22EA-4D94-92B9-C2FC97BE7468}" type="pres">
      <dgm:prSet presAssocID="{B760EB31-D708-41B9-A640-0DF3D491732E}" presName="childText" presStyleLbl="bgAcc1" presStyleIdx="1" presStyleCnt="14">
        <dgm:presLayoutVars>
          <dgm:bulletEnabled val="1"/>
        </dgm:presLayoutVars>
      </dgm:prSet>
      <dgm:spPr/>
    </dgm:pt>
    <dgm:pt modelId="{E9D593FB-CCC9-4EF8-A70A-3DB56656581A}" type="pres">
      <dgm:prSet presAssocID="{1560F066-3410-44EB-AF0E-63E9B7E2788A}" presName="Name13" presStyleLbl="parChTrans1D2" presStyleIdx="2" presStyleCnt="14"/>
      <dgm:spPr/>
    </dgm:pt>
    <dgm:pt modelId="{E342BE54-6EC2-41ED-863B-7CD85E757CBF}" type="pres">
      <dgm:prSet presAssocID="{AF047A6B-2FB4-4B44-AA9F-C4DD63E9729E}" presName="childText" presStyleLbl="bgAcc1" presStyleIdx="2" presStyleCnt="14">
        <dgm:presLayoutVars>
          <dgm:bulletEnabled val="1"/>
        </dgm:presLayoutVars>
      </dgm:prSet>
      <dgm:spPr/>
    </dgm:pt>
    <dgm:pt modelId="{2C036CD7-BD8C-49A5-9830-FF2190BE82C8}" type="pres">
      <dgm:prSet presAssocID="{146F835E-C8A2-4C4D-B996-4B38B3F16D52}" presName="root" presStyleCnt="0"/>
      <dgm:spPr/>
    </dgm:pt>
    <dgm:pt modelId="{98EDF408-9656-47C2-8045-80F48B872676}" type="pres">
      <dgm:prSet presAssocID="{146F835E-C8A2-4C4D-B996-4B38B3F16D52}" presName="rootComposite" presStyleCnt="0"/>
      <dgm:spPr/>
    </dgm:pt>
    <dgm:pt modelId="{A68AEE38-5EB0-4619-8748-D08AC8DE4D02}" type="pres">
      <dgm:prSet presAssocID="{146F835E-C8A2-4C4D-B996-4B38B3F16D52}" presName="rootText" presStyleLbl="node1" presStyleIdx="1" presStyleCnt="5"/>
      <dgm:spPr/>
    </dgm:pt>
    <dgm:pt modelId="{843ABA7C-2FC1-4B50-B0AE-6F970DB1FAE2}" type="pres">
      <dgm:prSet presAssocID="{146F835E-C8A2-4C4D-B996-4B38B3F16D52}" presName="rootConnector" presStyleLbl="node1" presStyleIdx="1" presStyleCnt="5"/>
      <dgm:spPr/>
    </dgm:pt>
    <dgm:pt modelId="{CE465468-5538-4D9A-9FC6-9ACE4783C9AC}" type="pres">
      <dgm:prSet presAssocID="{146F835E-C8A2-4C4D-B996-4B38B3F16D52}" presName="childShape" presStyleCnt="0"/>
      <dgm:spPr/>
    </dgm:pt>
    <dgm:pt modelId="{E0E1E034-C8C8-451F-BCB9-A3D593812A79}" type="pres">
      <dgm:prSet presAssocID="{031CB8E3-1C3C-4902-8A49-857E49FED762}" presName="Name13" presStyleLbl="parChTrans1D2" presStyleIdx="3" presStyleCnt="14"/>
      <dgm:spPr/>
    </dgm:pt>
    <dgm:pt modelId="{FC27C632-280B-4920-A715-95133CC3F88E}" type="pres">
      <dgm:prSet presAssocID="{8D3B1C22-374F-440C-BE11-89F6B67EF0B9}" presName="childText" presStyleLbl="bgAcc1" presStyleIdx="3" presStyleCnt="14">
        <dgm:presLayoutVars>
          <dgm:bulletEnabled val="1"/>
        </dgm:presLayoutVars>
      </dgm:prSet>
      <dgm:spPr/>
    </dgm:pt>
    <dgm:pt modelId="{0687F5C7-FB11-429C-AC94-24497CE3393B}" type="pres">
      <dgm:prSet presAssocID="{9025D537-E120-4909-A05A-9E4F9565077C}" presName="Name13" presStyleLbl="parChTrans1D2" presStyleIdx="4" presStyleCnt="14"/>
      <dgm:spPr/>
    </dgm:pt>
    <dgm:pt modelId="{EB751E83-30F5-4678-B976-9A4762702665}" type="pres">
      <dgm:prSet presAssocID="{F7DFB9CF-47A0-4095-9634-A780EEB0A5D3}" presName="childText" presStyleLbl="bgAcc1" presStyleIdx="4" presStyleCnt="14">
        <dgm:presLayoutVars>
          <dgm:bulletEnabled val="1"/>
        </dgm:presLayoutVars>
      </dgm:prSet>
      <dgm:spPr/>
    </dgm:pt>
    <dgm:pt modelId="{5B5A24EF-E2F9-461A-BFFE-A7AEBB221FC2}" type="pres">
      <dgm:prSet presAssocID="{BA00746D-5043-4F0D-9FDB-4E89595BECCF}" presName="root" presStyleCnt="0"/>
      <dgm:spPr/>
    </dgm:pt>
    <dgm:pt modelId="{D52510C6-8485-4A8D-BBDC-99A123868589}" type="pres">
      <dgm:prSet presAssocID="{BA00746D-5043-4F0D-9FDB-4E89595BECCF}" presName="rootComposite" presStyleCnt="0"/>
      <dgm:spPr/>
    </dgm:pt>
    <dgm:pt modelId="{1A81113B-205F-4EEF-AB4F-92D18046AF35}" type="pres">
      <dgm:prSet presAssocID="{BA00746D-5043-4F0D-9FDB-4E89595BECCF}" presName="rootText" presStyleLbl="node1" presStyleIdx="2" presStyleCnt="5"/>
      <dgm:spPr/>
    </dgm:pt>
    <dgm:pt modelId="{DC5CE61B-8610-46CD-8755-6FE52E883BD9}" type="pres">
      <dgm:prSet presAssocID="{BA00746D-5043-4F0D-9FDB-4E89595BECCF}" presName="rootConnector" presStyleLbl="node1" presStyleIdx="2" presStyleCnt="5"/>
      <dgm:spPr/>
    </dgm:pt>
    <dgm:pt modelId="{3C61ACEF-368D-45F9-9A18-643786BCABE2}" type="pres">
      <dgm:prSet presAssocID="{BA00746D-5043-4F0D-9FDB-4E89595BECCF}" presName="childShape" presStyleCnt="0"/>
      <dgm:spPr/>
    </dgm:pt>
    <dgm:pt modelId="{D0DEED5E-AE88-4657-BE73-1D7DFCCF2F1B}" type="pres">
      <dgm:prSet presAssocID="{7BA3626C-98BB-407A-B9B2-BDEA27DC36F0}" presName="Name13" presStyleLbl="parChTrans1D2" presStyleIdx="5" presStyleCnt="14"/>
      <dgm:spPr/>
    </dgm:pt>
    <dgm:pt modelId="{345C0C71-2A0E-4BC8-8589-1CF1C421B5A8}" type="pres">
      <dgm:prSet presAssocID="{6D8B2DAB-71A9-479A-9F49-90CE99D3C6B3}" presName="childText" presStyleLbl="bgAcc1" presStyleIdx="5" presStyleCnt="14">
        <dgm:presLayoutVars>
          <dgm:bulletEnabled val="1"/>
        </dgm:presLayoutVars>
      </dgm:prSet>
      <dgm:spPr/>
    </dgm:pt>
    <dgm:pt modelId="{7FC9508B-C962-4E78-B625-F259BECE7349}" type="pres">
      <dgm:prSet presAssocID="{FC923B12-A902-4E04-95E8-29E1EBCD4FDB}" presName="Name13" presStyleLbl="parChTrans1D2" presStyleIdx="6" presStyleCnt="14"/>
      <dgm:spPr/>
    </dgm:pt>
    <dgm:pt modelId="{0DD13169-B0D4-4F6F-8D81-59449794C2AF}" type="pres">
      <dgm:prSet presAssocID="{C22C489E-0349-49B7-800B-F70ED2C9397A}" presName="childText" presStyleLbl="bgAcc1" presStyleIdx="6" presStyleCnt="14">
        <dgm:presLayoutVars>
          <dgm:bulletEnabled val="1"/>
        </dgm:presLayoutVars>
      </dgm:prSet>
      <dgm:spPr/>
    </dgm:pt>
    <dgm:pt modelId="{CCC503E0-B8D3-443A-A187-BED52229A0DA}" type="pres">
      <dgm:prSet presAssocID="{73E49B16-7489-40BF-AD28-685E2102ED68}" presName="Name13" presStyleLbl="parChTrans1D2" presStyleIdx="7" presStyleCnt="14"/>
      <dgm:spPr/>
    </dgm:pt>
    <dgm:pt modelId="{B4619EF4-084E-436C-872D-D391E1590D54}" type="pres">
      <dgm:prSet presAssocID="{E4590B58-BE63-4159-BAA4-9EDFC157DB6D}" presName="childText" presStyleLbl="bgAcc1" presStyleIdx="7" presStyleCnt="14">
        <dgm:presLayoutVars>
          <dgm:bulletEnabled val="1"/>
        </dgm:presLayoutVars>
      </dgm:prSet>
      <dgm:spPr/>
    </dgm:pt>
    <dgm:pt modelId="{C7B8EE21-7E4E-4D0B-AEBC-1355BA8858DC}" type="pres">
      <dgm:prSet presAssocID="{D1AA646B-F272-4A09-BB36-687A9C856494}" presName="root" presStyleCnt="0"/>
      <dgm:spPr/>
    </dgm:pt>
    <dgm:pt modelId="{71867822-E363-413A-A6E2-FF61A397FDBC}" type="pres">
      <dgm:prSet presAssocID="{D1AA646B-F272-4A09-BB36-687A9C856494}" presName="rootComposite" presStyleCnt="0"/>
      <dgm:spPr/>
    </dgm:pt>
    <dgm:pt modelId="{61BA6EBD-DD92-497B-9E20-C5D46614A38F}" type="pres">
      <dgm:prSet presAssocID="{D1AA646B-F272-4A09-BB36-687A9C856494}" presName="rootText" presStyleLbl="node1" presStyleIdx="3" presStyleCnt="5"/>
      <dgm:spPr/>
    </dgm:pt>
    <dgm:pt modelId="{62357C78-D5F2-4D81-B8F2-39ADD445CF0F}" type="pres">
      <dgm:prSet presAssocID="{D1AA646B-F272-4A09-BB36-687A9C856494}" presName="rootConnector" presStyleLbl="node1" presStyleIdx="3" presStyleCnt="5"/>
      <dgm:spPr/>
    </dgm:pt>
    <dgm:pt modelId="{D679E7AE-EBA9-4F19-A0F8-32EBFCB7172F}" type="pres">
      <dgm:prSet presAssocID="{D1AA646B-F272-4A09-BB36-687A9C856494}" presName="childShape" presStyleCnt="0"/>
      <dgm:spPr/>
    </dgm:pt>
    <dgm:pt modelId="{2177807C-DBBC-4532-BD88-42AA4FCCC97A}" type="pres">
      <dgm:prSet presAssocID="{CDB1A30F-723C-478C-8712-3970F5CF9D4B}" presName="Name13" presStyleLbl="parChTrans1D2" presStyleIdx="8" presStyleCnt="14"/>
      <dgm:spPr/>
    </dgm:pt>
    <dgm:pt modelId="{7DDD6059-F75A-48A1-BA4F-79B89878AB17}" type="pres">
      <dgm:prSet presAssocID="{198CCAE4-B641-41BD-9854-C4F4E59D9E85}" presName="childText" presStyleLbl="bgAcc1" presStyleIdx="8" presStyleCnt="14">
        <dgm:presLayoutVars>
          <dgm:bulletEnabled val="1"/>
        </dgm:presLayoutVars>
      </dgm:prSet>
      <dgm:spPr/>
    </dgm:pt>
    <dgm:pt modelId="{83864516-0DFD-41E4-ABED-0B4D467D0BAD}" type="pres">
      <dgm:prSet presAssocID="{48E4DAC2-BF6D-4BAE-A708-3AC52F76B452}" presName="Name13" presStyleLbl="parChTrans1D2" presStyleIdx="9" presStyleCnt="14"/>
      <dgm:spPr/>
    </dgm:pt>
    <dgm:pt modelId="{D1607733-CA5A-4C0D-B3E4-C64B62C2003F}" type="pres">
      <dgm:prSet presAssocID="{1AF22A5B-0F83-4735-B1A1-C86F7D67C8B1}" presName="childText" presStyleLbl="bgAcc1" presStyleIdx="9" presStyleCnt="14">
        <dgm:presLayoutVars>
          <dgm:bulletEnabled val="1"/>
        </dgm:presLayoutVars>
      </dgm:prSet>
      <dgm:spPr/>
    </dgm:pt>
    <dgm:pt modelId="{41F4DDF6-FF49-45FC-92EB-E48B2DEB3976}" type="pres">
      <dgm:prSet presAssocID="{C44AE930-32B2-4998-A5A2-CEE39CA32D87}" presName="root" presStyleCnt="0"/>
      <dgm:spPr/>
    </dgm:pt>
    <dgm:pt modelId="{BE76941C-522B-48A9-A53B-5D451890B574}" type="pres">
      <dgm:prSet presAssocID="{C44AE930-32B2-4998-A5A2-CEE39CA32D87}" presName="rootComposite" presStyleCnt="0"/>
      <dgm:spPr/>
    </dgm:pt>
    <dgm:pt modelId="{0B797A8E-87DD-4157-A7F7-5E25A17055CD}" type="pres">
      <dgm:prSet presAssocID="{C44AE930-32B2-4998-A5A2-CEE39CA32D87}" presName="rootText" presStyleLbl="node1" presStyleIdx="4" presStyleCnt="5"/>
      <dgm:spPr/>
    </dgm:pt>
    <dgm:pt modelId="{85AA8227-C017-4C42-A63D-996C49BEE8BF}" type="pres">
      <dgm:prSet presAssocID="{C44AE930-32B2-4998-A5A2-CEE39CA32D87}" presName="rootConnector" presStyleLbl="node1" presStyleIdx="4" presStyleCnt="5"/>
      <dgm:spPr/>
    </dgm:pt>
    <dgm:pt modelId="{04DB8331-93BC-4CC7-9552-2D8BF6DBC057}" type="pres">
      <dgm:prSet presAssocID="{C44AE930-32B2-4998-A5A2-CEE39CA32D87}" presName="childShape" presStyleCnt="0"/>
      <dgm:spPr/>
    </dgm:pt>
    <dgm:pt modelId="{60927DF3-6378-4F79-8F26-5F3F664AFF74}" type="pres">
      <dgm:prSet presAssocID="{E7DCE3D5-D3FF-4098-A9F9-200CE248F8FD}" presName="Name13" presStyleLbl="parChTrans1D2" presStyleIdx="10" presStyleCnt="14"/>
      <dgm:spPr/>
    </dgm:pt>
    <dgm:pt modelId="{C6FFA3BA-829B-4072-8793-BA40680F4D0A}" type="pres">
      <dgm:prSet presAssocID="{E3906F14-EDB3-4151-99E7-868B1DC529D6}" presName="childText" presStyleLbl="bgAcc1" presStyleIdx="10" presStyleCnt="14">
        <dgm:presLayoutVars>
          <dgm:bulletEnabled val="1"/>
        </dgm:presLayoutVars>
      </dgm:prSet>
      <dgm:spPr/>
    </dgm:pt>
    <dgm:pt modelId="{D455FB56-D492-427E-B34A-E53CE4D5F2BB}" type="pres">
      <dgm:prSet presAssocID="{009DB207-BCF7-42CD-990E-AF409C16421E}" presName="Name13" presStyleLbl="parChTrans1D2" presStyleIdx="11" presStyleCnt="14"/>
      <dgm:spPr/>
    </dgm:pt>
    <dgm:pt modelId="{4704BB2E-68E8-4D92-BA7E-A39892589F22}" type="pres">
      <dgm:prSet presAssocID="{255863A2-F967-46CD-805A-78DD5FB6DF60}" presName="childText" presStyleLbl="bgAcc1" presStyleIdx="11" presStyleCnt="14">
        <dgm:presLayoutVars>
          <dgm:bulletEnabled val="1"/>
        </dgm:presLayoutVars>
      </dgm:prSet>
      <dgm:spPr/>
    </dgm:pt>
    <dgm:pt modelId="{7CF6E760-D09E-4A1B-B19E-4598A76EF32F}" type="pres">
      <dgm:prSet presAssocID="{CA183064-CB63-4D5E-835B-43E12AFBE498}" presName="Name13" presStyleLbl="parChTrans1D2" presStyleIdx="12" presStyleCnt="14"/>
      <dgm:spPr/>
    </dgm:pt>
    <dgm:pt modelId="{53F77651-EE6C-46FA-8E62-097776122615}" type="pres">
      <dgm:prSet presAssocID="{5E75CDCA-77E2-494E-B9A6-08A41D0D25E8}" presName="childText" presStyleLbl="bgAcc1" presStyleIdx="12" presStyleCnt="14">
        <dgm:presLayoutVars>
          <dgm:bulletEnabled val="1"/>
        </dgm:presLayoutVars>
      </dgm:prSet>
      <dgm:spPr/>
    </dgm:pt>
    <dgm:pt modelId="{98ED6DEF-9A09-4D6B-944F-9D4E9A565C9C}" type="pres">
      <dgm:prSet presAssocID="{AF26DA4B-AEB7-463D-B882-99C76340B689}" presName="Name13" presStyleLbl="parChTrans1D2" presStyleIdx="13" presStyleCnt="14"/>
      <dgm:spPr/>
    </dgm:pt>
    <dgm:pt modelId="{6C8E86D6-6270-4822-AB3C-11ED28E6A3A9}" type="pres">
      <dgm:prSet presAssocID="{8C00ACB5-2F44-4DA8-97FE-2817126AAC3D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624C3902-DD75-4A6E-9CCD-BE176C5B7B2B}" type="presOf" srcId="{48E4DAC2-BF6D-4BAE-A708-3AC52F76B452}" destId="{83864516-0DFD-41E4-ABED-0B4D467D0BAD}" srcOrd="0" destOrd="0" presId="urn:microsoft.com/office/officeart/2005/8/layout/hierarchy3"/>
    <dgm:cxn modelId="{AB37D70B-AB54-4469-8832-B2AFE9FEAF56}" type="presOf" srcId="{73E49B16-7489-40BF-AD28-685E2102ED68}" destId="{CCC503E0-B8D3-443A-A187-BED52229A0DA}" srcOrd="0" destOrd="0" presId="urn:microsoft.com/office/officeart/2005/8/layout/hierarchy3"/>
    <dgm:cxn modelId="{7ED7610D-914C-40BF-9014-5EBE72F1F0BE}" type="presOf" srcId="{6D8B2DAB-71A9-479A-9F49-90CE99D3C6B3}" destId="{345C0C71-2A0E-4BC8-8589-1CF1C421B5A8}" srcOrd="0" destOrd="0" presId="urn:microsoft.com/office/officeart/2005/8/layout/hierarchy3"/>
    <dgm:cxn modelId="{6273250E-C190-48C5-9373-49440C000BB0}" type="presOf" srcId="{255863A2-F967-46CD-805A-78DD5FB6DF60}" destId="{4704BB2E-68E8-4D92-BA7E-A39892589F22}" srcOrd="0" destOrd="0" presId="urn:microsoft.com/office/officeart/2005/8/layout/hierarchy3"/>
    <dgm:cxn modelId="{C7364B0E-02D4-4025-848E-A19E991E552A}" type="presOf" srcId="{E7DCE3D5-D3FF-4098-A9F9-200CE248F8FD}" destId="{60927DF3-6378-4F79-8F26-5F3F664AFF74}" srcOrd="0" destOrd="0" presId="urn:microsoft.com/office/officeart/2005/8/layout/hierarchy3"/>
    <dgm:cxn modelId="{5D954C14-CACB-41CD-A911-B874818448BF}" type="presOf" srcId="{065B450C-9E81-4F18-95B0-6140649DCEEC}" destId="{4732F614-A230-4237-9F19-A31A08959A50}" srcOrd="0" destOrd="0" presId="urn:microsoft.com/office/officeart/2005/8/layout/hierarchy3"/>
    <dgm:cxn modelId="{199B8618-0B18-48C7-AC07-48B7C642160C}" type="presOf" srcId="{7E88DA46-04A1-4FB4-AC94-9C0A0930056B}" destId="{FD74C688-7E06-40F0-8375-ADDDAC326B6F}" srcOrd="0" destOrd="0" presId="urn:microsoft.com/office/officeart/2005/8/layout/hierarchy3"/>
    <dgm:cxn modelId="{7AE79E1E-B103-48D1-B3D3-9C811748E432}" type="presOf" srcId="{8D3B1C22-374F-440C-BE11-89F6B67EF0B9}" destId="{FC27C632-280B-4920-A715-95133CC3F88E}" srcOrd="0" destOrd="0" presId="urn:microsoft.com/office/officeart/2005/8/layout/hierarchy3"/>
    <dgm:cxn modelId="{1BDD4121-B046-418C-9D8D-94434D7C9F49}" type="presOf" srcId="{48FDFD88-4E64-4D93-B141-93CEBA059C66}" destId="{DD272BB3-3AE7-4334-A017-BC98B948BF66}" srcOrd="0" destOrd="0" presId="urn:microsoft.com/office/officeart/2005/8/layout/hierarchy3"/>
    <dgm:cxn modelId="{FA73E325-2B91-4E5D-9F7D-EF1DB85925FF}" srcId="{BA00746D-5043-4F0D-9FDB-4E89595BECCF}" destId="{C22C489E-0349-49B7-800B-F70ED2C9397A}" srcOrd="1" destOrd="0" parTransId="{FC923B12-A902-4E04-95E8-29E1EBCD4FDB}" sibTransId="{787B8FFF-CDBE-4831-93DF-089B38DDE5C5}"/>
    <dgm:cxn modelId="{31822127-57C8-4E7F-AAC9-B33F517AF845}" type="presOf" srcId="{146F835E-C8A2-4C4D-B996-4B38B3F16D52}" destId="{A68AEE38-5EB0-4619-8748-D08AC8DE4D02}" srcOrd="0" destOrd="0" presId="urn:microsoft.com/office/officeart/2005/8/layout/hierarchy3"/>
    <dgm:cxn modelId="{5344BF2D-26B2-403A-9E60-8ECD51C472C7}" type="presOf" srcId="{49F545BB-17F6-4364-B8A2-00C75BBE0325}" destId="{9E09C013-7CA7-421E-97A6-1D20F25FBDFB}" srcOrd="0" destOrd="0" presId="urn:microsoft.com/office/officeart/2005/8/layout/hierarchy3"/>
    <dgm:cxn modelId="{0D43B230-BE2F-4EC6-B963-01DB539D0137}" type="presOf" srcId="{AF047A6B-2FB4-4B44-AA9F-C4DD63E9729E}" destId="{E342BE54-6EC2-41ED-863B-7CD85E757CBF}" srcOrd="0" destOrd="0" presId="urn:microsoft.com/office/officeart/2005/8/layout/hierarchy3"/>
    <dgm:cxn modelId="{B41B6731-6A75-4639-95BC-CA8C9C2EE742}" type="presOf" srcId="{D1AA646B-F272-4A09-BB36-687A9C856494}" destId="{62357C78-D5F2-4D81-B8F2-39ADD445CF0F}" srcOrd="1" destOrd="0" presId="urn:microsoft.com/office/officeart/2005/8/layout/hierarchy3"/>
    <dgm:cxn modelId="{BD1D8A3F-6FA7-4D9C-8080-C5482E8670E9}" srcId="{7E88DA46-04A1-4FB4-AC94-9C0A0930056B}" destId="{AF047A6B-2FB4-4B44-AA9F-C4DD63E9729E}" srcOrd="2" destOrd="0" parTransId="{1560F066-3410-44EB-AF0E-63E9B7E2788A}" sibTransId="{B5E84CE0-A12A-42C7-95C8-C0ACE18A3C33}"/>
    <dgm:cxn modelId="{C872CD5B-D503-4C48-8C86-4D00CB4FCD89}" type="presOf" srcId="{BA00746D-5043-4F0D-9FDB-4E89595BECCF}" destId="{1A81113B-205F-4EEF-AB4F-92D18046AF35}" srcOrd="0" destOrd="0" presId="urn:microsoft.com/office/officeart/2005/8/layout/hierarchy3"/>
    <dgm:cxn modelId="{74AABA5E-F4E0-47CA-8353-8E769183C5F8}" type="presOf" srcId="{C22C489E-0349-49B7-800B-F70ED2C9397A}" destId="{0DD13169-B0D4-4F6F-8D81-59449794C2AF}" srcOrd="0" destOrd="0" presId="urn:microsoft.com/office/officeart/2005/8/layout/hierarchy3"/>
    <dgm:cxn modelId="{252E1F60-DB78-4FC9-A2E6-0FA7D16BDFC7}" type="presOf" srcId="{1AF22A5B-0F83-4735-B1A1-C86F7D67C8B1}" destId="{D1607733-CA5A-4C0D-B3E4-C64B62C2003F}" srcOrd="0" destOrd="0" presId="urn:microsoft.com/office/officeart/2005/8/layout/hierarchy3"/>
    <dgm:cxn modelId="{B8004562-34C3-4A5E-99CC-DA977E03C4A9}" type="presOf" srcId="{1560F066-3410-44EB-AF0E-63E9B7E2788A}" destId="{E9D593FB-CCC9-4EF8-A70A-3DB56656581A}" srcOrd="0" destOrd="0" presId="urn:microsoft.com/office/officeart/2005/8/layout/hierarchy3"/>
    <dgm:cxn modelId="{ECC74543-A708-4C4C-83A4-4C0E24A70AB9}" type="presOf" srcId="{FC923B12-A902-4E04-95E8-29E1EBCD4FDB}" destId="{7FC9508B-C962-4E78-B625-F259BECE7349}" srcOrd="0" destOrd="0" presId="urn:microsoft.com/office/officeart/2005/8/layout/hierarchy3"/>
    <dgm:cxn modelId="{52DC1645-8B26-41E8-AA62-5FC8C243B977}" type="presOf" srcId="{E4590B58-BE63-4159-BAA4-9EDFC157DB6D}" destId="{B4619EF4-084E-436C-872D-D391E1590D54}" srcOrd="0" destOrd="0" presId="urn:microsoft.com/office/officeart/2005/8/layout/hierarchy3"/>
    <dgm:cxn modelId="{2C305867-28F1-47D0-9F19-5310D7AF9327}" srcId="{065B450C-9E81-4F18-95B0-6140649DCEEC}" destId="{BA00746D-5043-4F0D-9FDB-4E89595BECCF}" srcOrd="2" destOrd="0" parTransId="{D803CA6A-E989-44BA-9780-45BEB0E9B844}" sibTransId="{615C3474-7C19-4FC4-95D0-DDF0053FA7DB}"/>
    <dgm:cxn modelId="{EC35E64C-5DFD-4ED7-B753-09D07AC0A030}" type="presOf" srcId="{95B56481-7AD3-4BFF-9BF3-219DF2DD901F}" destId="{6AD0B3D9-7511-44E6-8C97-4607FCC39102}" srcOrd="0" destOrd="0" presId="urn:microsoft.com/office/officeart/2005/8/layout/hierarchy3"/>
    <dgm:cxn modelId="{3BE1CD4E-8634-451F-868F-F3ECCA93DBA3}" type="presOf" srcId="{5E75CDCA-77E2-494E-B9A6-08A41D0D25E8}" destId="{53F77651-EE6C-46FA-8E62-097776122615}" srcOrd="0" destOrd="0" presId="urn:microsoft.com/office/officeart/2005/8/layout/hierarchy3"/>
    <dgm:cxn modelId="{9B5C4674-AF62-4459-8870-686FD036E2FA}" type="presOf" srcId="{031CB8E3-1C3C-4902-8A49-857E49FED762}" destId="{E0E1E034-C8C8-451F-BCB9-A3D593812A79}" srcOrd="0" destOrd="0" presId="urn:microsoft.com/office/officeart/2005/8/layout/hierarchy3"/>
    <dgm:cxn modelId="{D2825555-76FC-407C-9B77-905515048E7E}" type="presOf" srcId="{7BA3626C-98BB-407A-B9B2-BDEA27DC36F0}" destId="{D0DEED5E-AE88-4657-BE73-1D7DFCCF2F1B}" srcOrd="0" destOrd="0" presId="urn:microsoft.com/office/officeart/2005/8/layout/hierarchy3"/>
    <dgm:cxn modelId="{332E7778-C69B-4292-AD32-9EDFD8E165CE}" type="presOf" srcId="{F7DFB9CF-47A0-4095-9634-A780EEB0A5D3}" destId="{EB751E83-30F5-4678-B976-9A4762702665}" srcOrd="0" destOrd="0" presId="urn:microsoft.com/office/officeart/2005/8/layout/hierarchy3"/>
    <dgm:cxn modelId="{CE36C27F-A244-4A5D-B705-F50AE588347C}" srcId="{7E88DA46-04A1-4FB4-AC94-9C0A0930056B}" destId="{95B56481-7AD3-4BFF-9BF3-219DF2DD901F}" srcOrd="0" destOrd="0" parTransId="{49F545BB-17F6-4364-B8A2-00C75BBE0325}" sibTransId="{EBD4F989-9826-4CC9-9AC0-ADACD30D6A1F}"/>
    <dgm:cxn modelId="{535D3281-AB45-4B60-AA83-515037F480A2}" type="presOf" srcId="{CA183064-CB63-4D5E-835B-43E12AFBE498}" destId="{7CF6E760-D09E-4A1B-B19E-4598A76EF32F}" srcOrd="0" destOrd="0" presId="urn:microsoft.com/office/officeart/2005/8/layout/hierarchy3"/>
    <dgm:cxn modelId="{7F38B281-C100-4481-95D5-DA4E8395939F}" type="presOf" srcId="{8C00ACB5-2F44-4DA8-97FE-2817126AAC3D}" destId="{6C8E86D6-6270-4822-AB3C-11ED28E6A3A9}" srcOrd="0" destOrd="0" presId="urn:microsoft.com/office/officeart/2005/8/layout/hierarchy3"/>
    <dgm:cxn modelId="{095A6E83-F2B7-44C7-B550-5E4A2CD86AC0}" type="presOf" srcId="{B760EB31-D708-41B9-A640-0DF3D491732E}" destId="{D8F4B9CD-22EA-4D94-92B9-C2FC97BE7468}" srcOrd="0" destOrd="0" presId="urn:microsoft.com/office/officeart/2005/8/layout/hierarchy3"/>
    <dgm:cxn modelId="{B756CB85-8A5C-49A2-A249-79DE9508B7E9}" type="presOf" srcId="{C44AE930-32B2-4998-A5A2-CEE39CA32D87}" destId="{85AA8227-C017-4C42-A63D-996C49BEE8BF}" srcOrd="1" destOrd="0" presId="urn:microsoft.com/office/officeart/2005/8/layout/hierarchy3"/>
    <dgm:cxn modelId="{1C4EE98D-E250-48A8-9352-0D6F6AED2CB8}" srcId="{C44AE930-32B2-4998-A5A2-CEE39CA32D87}" destId="{8C00ACB5-2F44-4DA8-97FE-2817126AAC3D}" srcOrd="3" destOrd="0" parTransId="{AF26DA4B-AEB7-463D-B882-99C76340B689}" sibTransId="{E200D705-E42A-47AD-8C70-16DEEA162B4F}"/>
    <dgm:cxn modelId="{B9E69690-710C-4FBA-86B0-BC40E72FDE5A}" srcId="{065B450C-9E81-4F18-95B0-6140649DCEEC}" destId="{D1AA646B-F272-4A09-BB36-687A9C856494}" srcOrd="3" destOrd="0" parTransId="{1BF308D1-1BB2-4104-855F-B41EC5F803A1}" sibTransId="{43313958-F188-49BA-9E7A-E2A13B011EEA}"/>
    <dgm:cxn modelId="{2904D895-724C-4642-BBB0-AE158A478258}" srcId="{BA00746D-5043-4F0D-9FDB-4E89595BECCF}" destId="{E4590B58-BE63-4159-BAA4-9EDFC157DB6D}" srcOrd="2" destOrd="0" parTransId="{73E49B16-7489-40BF-AD28-685E2102ED68}" sibTransId="{684EA136-7649-4951-8D57-C976DE37B62A}"/>
    <dgm:cxn modelId="{A9E8E295-A653-42AF-A145-EF0B0057D93C}" srcId="{065B450C-9E81-4F18-95B0-6140649DCEEC}" destId="{146F835E-C8A2-4C4D-B996-4B38B3F16D52}" srcOrd="1" destOrd="0" parTransId="{E03208F1-D86E-422B-B468-E9923B68B6A6}" sibTransId="{D0189AE0-1980-42F3-9CB1-3B10180C91B9}"/>
    <dgm:cxn modelId="{CCD5FA9D-B4D4-4C17-AF39-B9BF263857A8}" type="presOf" srcId="{146F835E-C8A2-4C4D-B996-4B38B3F16D52}" destId="{843ABA7C-2FC1-4B50-B0AE-6F970DB1FAE2}" srcOrd="1" destOrd="0" presId="urn:microsoft.com/office/officeart/2005/8/layout/hierarchy3"/>
    <dgm:cxn modelId="{917752A2-3E06-4DA5-865F-977B7A4AC782}" type="presOf" srcId="{C44AE930-32B2-4998-A5A2-CEE39CA32D87}" destId="{0B797A8E-87DD-4157-A7F7-5E25A17055CD}" srcOrd="0" destOrd="0" presId="urn:microsoft.com/office/officeart/2005/8/layout/hierarchy3"/>
    <dgm:cxn modelId="{3940C0A5-F38D-4015-BE8F-222AFE58641E}" type="presOf" srcId="{7E88DA46-04A1-4FB4-AC94-9C0A0930056B}" destId="{29FB5E3B-7198-42DD-BDCB-FD328DC8B271}" srcOrd="1" destOrd="0" presId="urn:microsoft.com/office/officeart/2005/8/layout/hierarchy3"/>
    <dgm:cxn modelId="{C66A9EA6-18F7-4863-B85B-316F3411994C}" type="presOf" srcId="{AF26DA4B-AEB7-463D-B882-99C76340B689}" destId="{98ED6DEF-9A09-4D6B-944F-9D4E9A565C9C}" srcOrd="0" destOrd="0" presId="urn:microsoft.com/office/officeart/2005/8/layout/hierarchy3"/>
    <dgm:cxn modelId="{25E6D9A6-CB77-4CCE-918C-917AAB711BEA}" type="presOf" srcId="{CDB1A30F-723C-478C-8712-3970F5CF9D4B}" destId="{2177807C-DBBC-4532-BD88-42AA4FCCC97A}" srcOrd="0" destOrd="0" presId="urn:microsoft.com/office/officeart/2005/8/layout/hierarchy3"/>
    <dgm:cxn modelId="{A57602A9-D6C1-49F1-A928-F563F8E15451}" srcId="{C44AE930-32B2-4998-A5A2-CEE39CA32D87}" destId="{5E75CDCA-77E2-494E-B9A6-08A41D0D25E8}" srcOrd="2" destOrd="0" parTransId="{CA183064-CB63-4D5E-835B-43E12AFBE498}" sibTransId="{6667619E-375B-497A-9E02-5F00748BCC6A}"/>
    <dgm:cxn modelId="{07E398B0-1DAE-4D02-A0AA-8F50C3BFA4DD}" srcId="{D1AA646B-F272-4A09-BB36-687A9C856494}" destId="{198CCAE4-B641-41BD-9854-C4F4E59D9E85}" srcOrd="0" destOrd="0" parTransId="{CDB1A30F-723C-478C-8712-3970F5CF9D4B}" sibTransId="{3C9CF0A7-BF3D-4F1C-9AD1-1827DD56B4B0}"/>
    <dgm:cxn modelId="{FB9C50B7-8BCF-47E3-AA94-6C2BEC212864}" srcId="{065B450C-9E81-4F18-95B0-6140649DCEEC}" destId="{7E88DA46-04A1-4FB4-AC94-9C0A0930056B}" srcOrd="0" destOrd="0" parTransId="{77A90034-7691-41BF-A236-F3557777F559}" sibTransId="{C56FF8EE-B4C5-40D1-B7B2-2A7296AA92EB}"/>
    <dgm:cxn modelId="{7049DEBE-C8AA-4506-A0B2-2233FD29DCC5}" srcId="{BA00746D-5043-4F0D-9FDB-4E89595BECCF}" destId="{6D8B2DAB-71A9-479A-9F49-90CE99D3C6B3}" srcOrd="0" destOrd="0" parTransId="{7BA3626C-98BB-407A-B9B2-BDEA27DC36F0}" sibTransId="{F3582FBD-D1F9-4CA9-9CBB-5212671F6BC9}"/>
    <dgm:cxn modelId="{45CDC3C0-EC38-4EA3-A81A-DF1DB649DC56}" srcId="{065B450C-9E81-4F18-95B0-6140649DCEEC}" destId="{C44AE930-32B2-4998-A5A2-CEE39CA32D87}" srcOrd="4" destOrd="0" parTransId="{1B7B1817-2D18-4747-AF73-4D8CBB045568}" sibTransId="{DC823C96-38AC-42B6-A042-5E32D409484D}"/>
    <dgm:cxn modelId="{4E823EC3-6011-45B1-A411-8662DD67277E}" srcId="{146F835E-C8A2-4C4D-B996-4B38B3F16D52}" destId="{8D3B1C22-374F-440C-BE11-89F6B67EF0B9}" srcOrd="0" destOrd="0" parTransId="{031CB8E3-1C3C-4902-8A49-857E49FED762}" sibTransId="{4E1B8066-E34F-4762-8FF7-38CF5B8EB11F}"/>
    <dgm:cxn modelId="{881B6BC6-7964-4D30-B071-229D30A0FED6}" type="presOf" srcId="{009DB207-BCF7-42CD-990E-AF409C16421E}" destId="{D455FB56-D492-427E-B34A-E53CE4D5F2BB}" srcOrd="0" destOrd="0" presId="urn:microsoft.com/office/officeart/2005/8/layout/hierarchy3"/>
    <dgm:cxn modelId="{AB3DFECA-ACCE-4336-AA6D-832BEE1FD336}" type="presOf" srcId="{E3906F14-EDB3-4151-99E7-868B1DC529D6}" destId="{C6FFA3BA-829B-4072-8793-BA40680F4D0A}" srcOrd="0" destOrd="0" presId="urn:microsoft.com/office/officeart/2005/8/layout/hierarchy3"/>
    <dgm:cxn modelId="{564DEBCB-B1A8-4879-A3A6-E58AF0210A69}" type="presOf" srcId="{198CCAE4-B641-41BD-9854-C4F4E59D9E85}" destId="{7DDD6059-F75A-48A1-BA4F-79B89878AB17}" srcOrd="0" destOrd="0" presId="urn:microsoft.com/office/officeart/2005/8/layout/hierarchy3"/>
    <dgm:cxn modelId="{EE387BD0-AC75-4248-A342-F1ADD6D1E6BF}" srcId="{C44AE930-32B2-4998-A5A2-CEE39CA32D87}" destId="{E3906F14-EDB3-4151-99E7-868B1DC529D6}" srcOrd="0" destOrd="0" parTransId="{E7DCE3D5-D3FF-4098-A9F9-200CE248F8FD}" sibTransId="{C2787E76-1367-44E9-97E5-2A7DAED03ED7}"/>
    <dgm:cxn modelId="{A25D5CDE-11C8-49B5-9853-7FD98ABA9209}" srcId="{C44AE930-32B2-4998-A5A2-CEE39CA32D87}" destId="{255863A2-F967-46CD-805A-78DD5FB6DF60}" srcOrd="1" destOrd="0" parTransId="{009DB207-BCF7-42CD-990E-AF409C16421E}" sibTransId="{41354F49-DA0D-43C3-822A-6616EEC2977B}"/>
    <dgm:cxn modelId="{91385AE4-DD05-426F-A509-9637825C79C4}" srcId="{7E88DA46-04A1-4FB4-AC94-9C0A0930056B}" destId="{B760EB31-D708-41B9-A640-0DF3D491732E}" srcOrd="1" destOrd="0" parTransId="{48FDFD88-4E64-4D93-B141-93CEBA059C66}" sibTransId="{3B195942-1FBF-40B7-A2A4-220365E692BE}"/>
    <dgm:cxn modelId="{C9A1E8EE-5146-49C7-9926-830A96FAA055}" srcId="{D1AA646B-F272-4A09-BB36-687A9C856494}" destId="{1AF22A5B-0F83-4735-B1A1-C86F7D67C8B1}" srcOrd="1" destOrd="0" parTransId="{48E4DAC2-BF6D-4BAE-A708-3AC52F76B452}" sibTransId="{BA8189A4-A165-47EE-8326-BDF36F0D7675}"/>
    <dgm:cxn modelId="{5EFD72F1-41A2-48A8-80BD-1DED86DEDF0B}" type="presOf" srcId="{BA00746D-5043-4F0D-9FDB-4E89595BECCF}" destId="{DC5CE61B-8610-46CD-8755-6FE52E883BD9}" srcOrd="1" destOrd="0" presId="urn:microsoft.com/office/officeart/2005/8/layout/hierarchy3"/>
    <dgm:cxn modelId="{8822E5F3-F46E-48AB-AFBE-9F403B03AE87}" type="presOf" srcId="{9025D537-E120-4909-A05A-9E4F9565077C}" destId="{0687F5C7-FB11-429C-AC94-24497CE3393B}" srcOrd="0" destOrd="0" presId="urn:microsoft.com/office/officeart/2005/8/layout/hierarchy3"/>
    <dgm:cxn modelId="{E1760BF7-51AD-4008-8774-4814C6D944BF}" srcId="{146F835E-C8A2-4C4D-B996-4B38B3F16D52}" destId="{F7DFB9CF-47A0-4095-9634-A780EEB0A5D3}" srcOrd="1" destOrd="0" parTransId="{9025D537-E120-4909-A05A-9E4F9565077C}" sibTransId="{9EE397F6-9A91-45D3-BB13-405B11F6B913}"/>
    <dgm:cxn modelId="{A4EE22FB-0486-4716-9DD4-0D5CFD7202C9}" type="presOf" srcId="{D1AA646B-F272-4A09-BB36-687A9C856494}" destId="{61BA6EBD-DD92-497B-9E20-C5D46614A38F}" srcOrd="0" destOrd="0" presId="urn:microsoft.com/office/officeart/2005/8/layout/hierarchy3"/>
    <dgm:cxn modelId="{42A91D7D-46DF-469A-AB14-9D536D2C87B4}" type="presParOf" srcId="{4732F614-A230-4237-9F19-A31A08959A50}" destId="{033DE8ED-4F70-4CAF-883F-913E76BFD74E}" srcOrd="0" destOrd="0" presId="urn:microsoft.com/office/officeart/2005/8/layout/hierarchy3"/>
    <dgm:cxn modelId="{AF36F222-648F-4DB5-997E-E80630EFA334}" type="presParOf" srcId="{033DE8ED-4F70-4CAF-883F-913E76BFD74E}" destId="{A2CA8156-0854-4EE2-B08C-51DE0E66F56D}" srcOrd="0" destOrd="0" presId="urn:microsoft.com/office/officeart/2005/8/layout/hierarchy3"/>
    <dgm:cxn modelId="{9609CD45-3D0E-49E0-9926-30F49ABE88FF}" type="presParOf" srcId="{A2CA8156-0854-4EE2-B08C-51DE0E66F56D}" destId="{FD74C688-7E06-40F0-8375-ADDDAC326B6F}" srcOrd="0" destOrd="0" presId="urn:microsoft.com/office/officeart/2005/8/layout/hierarchy3"/>
    <dgm:cxn modelId="{465CAC27-B551-4416-B5EC-7358559D7128}" type="presParOf" srcId="{A2CA8156-0854-4EE2-B08C-51DE0E66F56D}" destId="{29FB5E3B-7198-42DD-BDCB-FD328DC8B271}" srcOrd="1" destOrd="0" presId="urn:microsoft.com/office/officeart/2005/8/layout/hierarchy3"/>
    <dgm:cxn modelId="{2F24BF5F-9A2C-4A2B-B72D-85616C1B064D}" type="presParOf" srcId="{033DE8ED-4F70-4CAF-883F-913E76BFD74E}" destId="{867EA3BB-A488-4F7F-99B8-2A6CC46DED9F}" srcOrd="1" destOrd="0" presId="urn:microsoft.com/office/officeart/2005/8/layout/hierarchy3"/>
    <dgm:cxn modelId="{AE56758B-2A97-4ADF-9F55-52556593386A}" type="presParOf" srcId="{867EA3BB-A488-4F7F-99B8-2A6CC46DED9F}" destId="{9E09C013-7CA7-421E-97A6-1D20F25FBDFB}" srcOrd="0" destOrd="0" presId="urn:microsoft.com/office/officeart/2005/8/layout/hierarchy3"/>
    <dgm:cxn modelId="{BE5F5903-476E-4321-AA79-387310AFDB16}" type="presParOf" srcId="{867EA3BB-A488-4F7F-99B8-2A6CC46DED9F}" destId="{6AD0B3D9-7511-44E6-8C97-4607FCC39102}" srcOrd="1" destOrd="0" presId="urn:microsoft.com/office/officeart/2005/8/layout/hierarchy3"/>
    <dgm:cxn modelId="{1A8C0A72-F8A6-4CED-A12F-7911ADF4B6E5}" type="presParOf" srcId="{867EA3BB-A488-4F7F-99B8-2A6CC46DED9F}" destId="{DD272BB3-3AE7-4334-A017-BC98B948BF66}" srcOrd="2" destOrd="0" presId="urn:microsoft.com/office/officeart/2005/8/layout/hierarchy3"/>
    <dgm:cxn modelId="{1ACDBB3B-DC44-47C4-8960-197DC92878C5}" type="presParOf" srcId="{867EA3BB-A488-4F7F-99B8-2A6CC46DED9F}" destId="{D8F4B9CD-22EA-4D94-92B9-C2FC97BE7468}" srcOrd="3" destOrd="0" presId="urn:microsoft.com/office/officeart/2005/8/layout/hierarchy3"/>
    <dgm:cxn modelId="{F3A6AA64-F694-4FE5-A0FF-B4055CF88029}" type="presParOf" srcId="{867EA3BB-A488-4F7F-99B8-2A6CC46DED9F}" destId="{E9D593FB-CCC9-4EF8-A70A-3DB56656581A}" srcOrd="4" destOrd="0" presId="urn:microsoft.com/office/officeart/2005/8/layout/hierarchy3"/>
    <dgm:cxn modelId="{BD1110F2-B9F2-40BF-88E6-98DFF91B4150}" type="presParOf" srcId="{867EA3BB-A488-4F7F-99B8-2A6CC46DED9F}" destId="{E342BE54-6EC2-41ED-863B-7CD85E757CBF}" srcOrd="5" destOrd="0" presId="urn:microsoft.com/office/officeart/2005/8/layout/hierarchy3"/>
    <dgm:cxn modelId="{5EDDAAE5-CDBA-41D2-93A8-59C659AAFF63}" type="presParOf" srcId="{4732F614-A230-4237-9F19-A31A08959A50}" destId="{2C036CD7-BD8C-49A5-9830-FF2190BE82C8}" srcOrd="1" destOrd="0" presId="urn:microsoft.com/office/officeart/2005/8/layout/hierarchy3"/>
    <dgm:cxn modelId="{64A57263-81C9-487E-A5AB-41213E0C64C6}" type="presParOf" srcId="{2C036CD7-BD8C-49A5-9830-FF2190BE82C8}" destId="{98EDF408-9656-47C2-8045-80F48B872676}" srcOrd="0" destOrd="0" presId="urn:microsoft.com/office/officeart/2005/8/layout/hierarchy3"/>
    <dgm:cxn modelId="{431F6E80-CECA-494F-A576-BCDD5E7555D7}" type="presParOf" srcId="{98EDF408-9656-47C2-8045-80F48B872676}" destId="{A68AEE38-5EB0-4619-8748-D08AC8DE4D02}" srcOrd="0" destOrd="0" presId="urn:microsoft.com/office/officeart/2005/8/layout/hierarchy3"/>
    <dgm:cxn modelId="{B0B35F92-A796-4D6B-A385-8B7BA48E8DA7}" type="presParOf" srcId="{98EDF408-9656-47C2-8045-80F48B872676}" destId="{843ABA7C-2FC1-4B50-B0AE-6F970DB1FAE2}" srcOrd="1" destOrd="0" presId="urn:microsoft.com/office/officeart/2005/8/layout/hierarchy3"/>
    <dgm:cxn modelId="{1DDF1FE3-3639-4088-A423-3ADFE743EEDC}" type="presParOf" srcId="{2C036CD7-BD8C-49A5-9830-FF2190BE82C8}" destId="{CE465468-5538-4D9A-9FC6-9ACE4783C9AC}" srcOrd="1" destOrd="0" presId="urn:microsoft.com/office/officeart/2005/8/layout/hierarchy3"/>
    <dgm:cxn modelId="{9989CA1B-5CBB-4AAA-8965-5C343E9AA771}" type="presParOf" srcId="{CE465468-5538-4D9A-9FC6-9ACE4783C9AC}" destId="{E0E1E034-C8C8-451F-BCB9-A3D593812A79}" srcOrd="0" destOrd="0" presId="urn:microsoft.com/office/officeart/2005/8/layout/hierarchy3"/>
    <dgm:cxn modelId="{D713259B-913D-46E6-B936-BE32F55701ED}" type="presParOf" srcId="{CE465468-5538-4D9A-9FC6-9ACE4783C9AC}" destId="{FC27C632-280B-4920-A715-95133CC3F88E}" srcOrd="1" destOrd="0" presId="urn:microsoft.com/office/officeart/2005/8/layout/hierarchy3"/>
    <dgm:cxn modelId="{29AEEC4E-1DBD-446F-93FC-B83DE0CA67CA}" type="presParOf" srcId="{CE465468-5538-4D9A-9FC6-9ACE4783C9AC}" destId="{0687F5C7-FB11-429C-AC94-24497CE3393B}" srcOrd="2" destOrd="0" presId="urn:microsoft.com/office/officeart/2005/8/layout/hierarchy3"/>
    <dgm:cxn modelId="{C6B79D29-9387-4258-9DB0-981EC7007975}" type="presParOf" srcId="{CE465468-5538-4D9A-9FC6-9ACE4783C9AC}" destId="{EB751E83-30F5-4678-B976-9A4762702665}" srcOrd="3" destOrd="0" presId="urn:microsoft.com/office/officeart/2005/8/layout/hierarchy3"/>
    <dgm:cxn modelId="{9A1B1D6A-05FB-471C-B317-98732FE556A2}" type="presParOf" srcId="{4732F614-A230-4237-9F19-A31A08959A50}" destId="{5B5A24EF-E2F9-461A-BFFE-A7AEBB221FC2}" srcOrd="2" destOrd="0" presId="urn:microsoft.com/office/officeart/2005/8/layout/hierarchy3"/>
    <dgm:cxn modelId="{E1AAA99C-1113-4E66-AE97-2ED32F49A727}" type="presParOf" srcId="{5B5A24EF-E2F9-461A-BFFE-A7AEBB221FC2}" destId="{D52510C6-8485-4A8D-BBDC-99A123868589}" srcOrd="0" destOrd="0" presId="urn:microsoft.com/office/officeart/2005/8/layout/hierarchy3"/>
    <dgm:cxn modelId="{EF44BC33-15CE-49AD-9DF7-DE8EC2F535A9}" type="presParOf" srcId="{D52510C6-8485-4A8D-BBDC-99A123868589}" destId="{1A81113B-205F-4EEF-AB4F-92D18046AF35}" srcOrd="0" destOrd="0" presId="urn:microsoft.com/office/officeart/2005/8/layout/hierarchy3"/>
    <dgm:cxn modelId="{B37F8EEC-2BB7-420C-8785-08CDE1516C28}" type="presParOf" srcId="{D52510C6-8485-4A8D-BBDC-99A123868589}" destId="{DC5CE61B-8610-46CD-8755-6FE52E883BD9}" srcOrd="1" destOrd="0" presId="urn:microsoft.com/office/officeart/2005/8/layout/hierarchy3"/>
    <dgm:cxn modelId="{948EE9B1-5F2A-4F03-8736-84976D5B1852}" type="presParOf" srcId="{5B5A24EF-E2F9-461A-BFFE-A7AEBB221FC2}" destId="{3C61ACEF-368D-45F9-9A18-643786BCABE2}" srcOrd="1" destOrd="0" presId="urn:microsoft.com/office/officeart/2005/8/layout/hierarchy3"/>
    <dgm:cxn modelId="{3D49B687-6EC8-4D8C-AA58-D7278156E9EB}" type="presParOf" srcId="{3C61ACEF-368D-45F9-9A18-643786BCABE2}" destId="{D0DEED5E-AE88-4657-BE73-1D7DFCCF2F1B}" srcOrd="0" destOrd="0" presId="urn:microsoft.com/office/officeart/2005/8/layout/hierarchy3"/>
    <dgm:cxn modelId="{A5CDA180-6938-4A8D-8477-CFA005A2628B}" type="presParOf" srcId="{3C61ACEF-368D-45F9-9A18-643786BCABE2}" destId="{345C0C71-2A0E-4BC8-8589-1CF1C421B5A8}" srcOrd="1" destOrd="0" presId="urn:microsoft.com/office/officeart/2005/8/layout/hierarchy3"/>
    <dgm:cxn modelId="{F2E93659-E247-4D76-83E8-ECDC4FA78705}" type="presParOf" srcId="{3C61ACEF-368D-45F9-9A18-643786BCABE2}" destId="{7FC9508B-C962-4E78-B625-F259BECE7349}" srcOrd="2" destOrd="0" presId="urn:microsoft.com/office/officeart/2005/8/layout/hierarchy3"/>
    <dgm:cxn modelId="{63BEC7A6-E12E-45EE-80A4-9F6A2D3E4DFE}" type="presParOf" srcId="{3C61ACEF-368D-45F9-9A18-643786BCABE2}" destId="{0DD13169-B0D4-4F6F-8D81-59449794C2AF}" srcOrd="3" destOrd="0" presId="urn:microsoft.com/office/officeart/2005/8/layout/hierarchy3"/>
    <dgm:cxn modelId="{C484CA68-3C46-41C9-8EF7-5AAF118FA0A6}" type="presParOf" srcId="{3C61ACEF-368D-45F9-9A18-643786BCABE2}" destId="{CCC503E0-B8D3-443A-A187-BED52229A0DA}" srcOrd="4" destOrd="0" presId="urn:microsoft.com/office/officeart/2005/8/layout/hierarchy3"/>
    <dgm:cxn modelId="{69B086B0-3B1B-4CE8-9F19-2F98129DCF74}" type="presParOf" srcId="{3C61ACEF-368D-45F9-9A18-643786BCABE2}" destId="{B4619EF4-084E-436C-872D-D391E1590D54}" srcOrd="5" destOrd="0" presId="urn:microsoft.com/office/officeart/2005/8/layout/hierarchy3"/>
    <dgm:cxn modelId="{08AD3589-38AA-4F92-BB97-09FF9200D890}" type="presParOf" srcId="{4732F614-A230-4237-9F19-A31A08959A50}" destId="{C7B8EE21-7E4E-4D0B-AEBC-1355BA8858DC}" srcOrd="3" destOrd="0" presId="urn:microsoft.com/office/officeart/2005/8/layout/hierarchy3"/>
    <dgm:cxn modelId="{F6BCEC94-EA43-4E45-9550-BDC5B9C9ECE1}" type="presParOf" srcId="{C7B8EE21-7E4E-4D0B-AEBC-1355BA8858DC}" destId="{71867822-E363-413A-A6E2-FF61A397FDBC}" srcOrd="0" destOrd="0" presId="urn:microsoft.com/office/officeart/2005/8/layout/hierarchy3"/>
    <dgm:cxn modelId="{F61766FA-5764-4EF6-A8B2-3096F68BE3E2}" type="presParOf" srcId="{71867822-E363-413A-A6E2-FF61A397FDBC}" destId="{61BA6EBD-DD92-497B-9E20-C5D46614A38F}" srcOrd="0" destOrd="0" presId="urn:microsoft.com/office/officeart/2005/8/layout/hierarchy3"/>
    <dgm:cxn modelId="{596DDA70-B082-4AF7-878D-704F6BB95510}" type="presParOf" srcId="{71867822-E363-413A-A6E2-FF61A397FDBC}" destId="{62357C78-D5F2-4D81-B8F2-39ADD445CF0F}" srcOrd="1" destOrd="0" presId="urn:microsoft.com/office/officeart/2005/8/layout/hierarchy3"/>
    <dgm:cxn modelId="{D565C931-859B-44F0-BCFC-8B78BC20190D}" type="presParOf" srcId="{C7B8EE21-7E4E-4D0B-AEBC-1355BA8858DC}" destId="{D679E7AE-EBA9-4F19-A0F8-32EBFCB7172F}" srcOrd="1" destOrd="0" presId="urn:microsoft.com/office/officeart/2005/8/layout/hierarchy3"/>
    <dgm:cxn modelId="{AF3C6B99-B882-4567-B2EC-1D4552764E5E}" type="presParOf" srcId="{D679E7AE-EBA9-4F19-A0F8-32EBFCB7172F}" destId="{2177807C-DBBC-4532-BD88-42AA4FCCC97A}" srcOrd="0" destOrd="0" presId="urn:microsoft.com/office/officeart/2005/8/layout/hierarchy3"/>
    <dgm:cxn modelId="{74B845BA-3C72-4EB3-920C-0506A935FACE}" type="presParOf" srcId="{D679E7AE-EBA9-4F19-A0F8-32EBFCB7172F}" destId="{7DDD6059-F75A-48A1-BA4F-79B89878AB17}" srcOrd="1" destOrd="0" presId="urn:microsoft.com/office/officeart/2005/8/layout/hierarchy3"/>
    <dgm:cxn modelId="{A0B264AD-FC97-4A1A-A9AF-368952D8F3CA}" type="presParOf" srcId="{D679E7AE-EBA9-4F19-A0F8-32EBFCB7172F}" destId="{83864516-0DFD-41E4-ABED-0B4D467D0BAD}" srcOrd="2" destOrd="0" presId="urn:microsoft.com/office/officeart/2005/8/layout/hierarchy3"/>
    <dgm:cxn modelId="{718051E3-FC27-46BA-914D-FB8BAB3F1B64}" type="presParOf" srcId="{D679E7AE-EBA9-4F19-A0F8-32EBFCB7172F}" destId="{D1607733-CA5A-4C0D-B3E4-C64B62C2003F}" srcOrd="3" destOrd="0" presId="urn:microsoft.com/office/officeart/2005/8/layout/hierarchy3"/>
    <dgm:cxn modelId="{767213CC-83C5-4536-92B1-786318862E19}" type="presParOf" srcId="{4732F614-A230-4237-9F19-A31A08959A50}" destId="{41F4DDF6-FF49-45FC-92EB-E48B2DEB3976}" srcOrd="4" destOrd="0" presId="urn:microsoft.com/office/officeart/2005/8/layout/hierarchy3"/>
    <dgm:cxn modelId="{B09FA2CF-4A44-443A-91B4-A39B6E8AA76D}" type="presParOf" srcId="{41F4DDF6-FF49-45FC-92EB-E48B2DEB3976}" destId="{BE76941C-522B-48A9-A53B-5D451890B574}" srcOrd="0" destOrd="0" presId="urn:microsoft.com/office/officeart/2005/8/layout/hierarchy3"/>
    <dgm:cxn modelId="{166E589D-E688-49DA-AC79-C74BBF6ABE69}" type="presParOf" srcId="{BE76941C-522B-48A9-A53B-5D451890B574}" destId="{0B797A8E-87DD-4157-A7F7-5E25A17055CD}" srcOrd="0" destOrd="0" presId="urn:microsoft.com/office/officeart/2005/8/layout/hierarchy3"/>
    <dgm:cxn modelId="{6D45FB71-EA66-4216-888B-D96138A9F523}" type="presParOf" srcId="{BE76941C-522B-48A9-A53B-5D451890B574}" destId="{85AA8227-C017-4C42-A63D-996C49BEE8BF}" srcOrd="1" destOrd="0" presId="urn:microsoft.com/office/officeart/2005/8/layout/hierarchy3"/>
    <dgm:cxn modelId="{427B99E9-2276-466F-8113-543366C0180B}" type="presParOf" srcId="{41F4DDF6-FF49-45FC-92EB-E48B2DEB3976}" destId="{04DB8331-93BC-4CC7-9552-2D8BF6DBC057}" srcOrd="1" destOrd="0" presId="urn:microsoft.com/office/officeart/2005/8/layout/hierarchy3"/>
    <dgm:cxn modelId="{393624DF-E832-42A4-9D09-1FC664D4AA79}" type="presParOf" srcId="{04DB8331-93BC-4CC7-9552-2D8BF6DBC057}" destId="{60927DF3-6378-4F79-8F26-5F3F664AFF74}" srcOrd="0" destOrd="0" presId="urn:microsoft.com/office/officeart/2005/8/layout/hierarchy3"/>
    <dgm:cxn modelId="{5A100BB6-E38A-4FE2-9DC1-F459280AE99D}" type="presParOf" srcId="{04DB8331-93BC-4CC7-9552-2D8BF6DBC057}" destId="{C6FFA3BA-829B-4072-8793-BA40680F4D0A}" srcOrd="1" destOrd="0" presId="urn:microsoft.com/office/officeart/2005/8/layout/hierarchy3"/>
    <dgm:cxn modelId="{D22D200A-0EEF-49F8-96A8-BD4398D05159}" type="presParOf" srcId="{04DB8331-93BC-4CC7-9552-2D8BF6DBC057}" destId="{D455FB56-D492-427E-B34A-E53CE4D5F2BB}" srcOrd="2" destOrd="0" presId="urn:microsoft.com/office/officeart/2005/8/layout/hierarchy3"/>
    <dgm:cxn modelId="{65F4FB28-0D9D-457F-AE60-A916B3F7B227}" type="presParOf" srcId="{04DB8331-93BC-4CC7-9552-2D8BF6DBC057}" destId="{4704BB2E-68E8-4D92-BA7E-A39892589F22}" srcOrd="3" destOrd="0" presId="urn:microsoft.com/office/officeart/2005/8/layout/hierarchy3"/>
    <dgm:cxn modelId="{997271C0-BBFF-4631-8560-82AD90922D8E}" type="presParOf" srcId="{04DB8331-93BC-4CC7-9552-2D8BF6DBC057}" destId="{7CF6E760-D09E-4A1B-B19E-4598A76EF32F}" srcOrd="4" destOrd="0" presId="urn:microsoft.com/office/officeart/2005/8/layout/hierarchy3"/>
    <dgm:cxn modelId="{4DA7923E-6BE2-4FB8-B69F-7AC3366AEF50}" type="presParOf" srcId="{04DB8331-93BC-4CC7-9552-2D8BF6DBC057}" destId="{53F77651-EE6C-46FA-8E62-097776122615}" srcOrd="5" destOrd="0" presId="urn:microsoft.com/office/officeart/2005/8/layout/hierarchy3"/>
    <dgm:cxn modelId="{818C4902-E3D5-4875-9E99-0E0FAD353179}" type="presParOf" srcId="{04DB8331-93BC-4CC7-9552-2D8BF6DBC057}" destId="{98ED6DEF-9A09-4D6B-944F-9D4E9A565C9C}" srcOrd="6" destOrd="0" presId="urn:microsoft.com/office/officeart/2005/8/layout/hierarchy3"/>
    <dgm:cxn modelId="{57D7EAB1-99A7-42C6-9028-2B5B23A1C15D}" type="presParOf" srcId="{04DB8331-93BC-4CC7-9552-2D8BF6DBC057}" destId="{6C8E86D6-6270-4822-AB3C-11ED28E6A3A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4C688-7E06-40F0-8375-ADDDAC326B6F}">
      <dsp:nvSpPr>
        <dsp:cNvPr id="0" name=""/>
        <dsp:cNvSpPr/>
      </dsp:nvSpPr>
      <dsp:spPr>
        <a:xfrm>
          <a:off x="527641" y="1166"/>
          <a:ext cx="1771165" cy="885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" panose="020B0604020202020204" pitchFamily="34" charset="0"/>
              <a:cs typeface="Arial" panose="020B0604020202020204" pitchFamily="34" charset="0"/>
            </a:rPr>
            <a:t>Подготовительные работы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579" y="27104"/>
        <a:ext cx="1719289" cy="833706"/>
      </dsp:txXfrm>
    </dsp:sp>
    <dsp:sp modelId="{9E09C013-7CA7-421E-97A6-1D20F25FBDFB}">
      <dsp:nvSpPr>
        <dsp:cNvPr id="0" name=""/>
        <dsp:cNvSpPr/>
      </dsp:nvSpPr>
      <dsp:spPr>
        <a:xfrm>
          <a:off x="704758" y="886749"/>
          <a:ext cx="177116" cy="664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186"/>
              </a:lnTo>
              <a:lnTo>
                <a:pt x="177116" y="6641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0B3D9-7511-44E6-8C97-4607FCC39102}">
      <dsp:nvSpPr>
        <dsp:cNvPr id="0" name=""/>
        <dsp:cNvSpPr/>
      </dsp:nvSpPr>
      <dsp:spPr>
        <a:xfrm>
          <a:off x="881874" y="1108145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Утвердить преподавателя</a:t>
          </a:r>
        </a:p>
      </dsp:txBody>
      <dsp:txXfrm>
        <a:off x="907812" y="1134083"/>
        <a:ext cx="1365056" cy="833706"/>
      </dsp:txXfrm>
    </dsp:sp>
    <dsp:sp modelId="{DD272BB3-3AE7-4334-A017-BC98B948BF66}">
      <dsp:nvSpPr>
        <dsp:cNvPr id="0" name=""/>
        <dsp:cNvSpPr/>
      </dsp:nvSpPr>
      <dsp:spPr>
        <a:xfrm>
          <a:off x="704758" y="886749"/>
          <a:ext cx="177116" cy="1771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165"/>
              </a:lnTo>
              <a:lnTo>
                <a:pt x="177116" y="1771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4B9CD-22EA-4D94-92B9-C2FC97BE7468}">
      <dsp:nvSpPr>
        <dsp:cNvPr id="0" name=""/>
        <dsp:cNvSpPr/>
      </dsp:nvSpPr>
      <dsp:spPr>
        <a:xfrm>
          <a:off x="881874" y="2215123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Составить программу курса</a:t>
          </a:r>
        </a:p>
      </dsp:txBody>
      <dsp:txXfrm>
        <a:off x="907812" y="2241061"/>
        <a:ext cx="1365056" cy="833706"/>
      </dsp:txXfrm>
    </dsp:sp>
    <dsp:sp modelId="{E9D593FB-CCC9-4EF8-A70A-3DB56656581A}">
      <dsp:nvSpPr>
        <dsp:cNvPr id="0" name=""/>
        <dsp:cNvSpPr/>
      </dsp:nvSpPr>
      <dsp:spPr>
        <a:xfrm>
          <a:off x="704758" y="886749"/>
          <a:ext cx="177116" cy="2878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8143"/>
              </a:lnTo>
              <a:lnTo>
                <a:pt x="177116" y="2878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2BE54-6EC2-41ED-863B-7CD85E757CBF}">
      <dsp:nvSpPr>
        <dsp:cNvPr id="0" name=""/>
        <dsp:cNvSpPr/>
      </dsp:nvSpPr>
      <dsp:spPr>
        <a:xfrm>
          <a:off x="881874" y="3322101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Согласовать программу с владельцем "</a:t>
          </a:r>
          <a:r>
            <a:rPr lang="ru-RU" sz="1050" kern="1200" dirty="0" err="1">
              <a:latin typeface="Arial" panose="020B0604020202020204" pitchFamily="34" charset="0"/>
              <a:cs typeface="Arial" panose="020B0604020202020204" pitchFamily="34" charset="0"/>
            </a:rPr>
            <a:t>KnewIT</a:t>
          </a: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"</a:t>
          </a:r>
        </a:p>
      </dsp:txBody>
      <dsp:txXfrm>
        <a:off x="907812" y="3348039"/>
        <a:ext cx="1365056" cy="833706"/>
      </dsp:txXfrm>
    </dsp:sp>
    <dsp:sp modelId="{A68AEE38-5EB0-4619-8748-D08AC8DE4D02}">
      <dsp:nvSpPr>
        <dsp:cNvPr id="0" name=""/>
        <dsp:cNvSpPr/>
      </dsp:nvSpPr>
      <dsp:spPr>
        <a:xfrm>
          <a:off x="2741598" y="1166"/>
          <a:ext cx="1771165" cy="885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" panose="020B0604020202020204" pitchFamily="34" charset="0"/>
              <a:cs typeface="Arial" panose="020B0604020202020204" pitchFamily="34" charset="0"/>
            </a:rPr>
            <a:t>Арендовать помещение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67536" y="27104"/>
        <a:ext cx="1719289" cy="833706"/>
      </dsp:txXfrm>
    </dsp:sp>
    <dsp:sp modelId="{E0E1E034-C8C8-451F-BCB9-A3D593812A79}">
      <dsp:nvSpPr>
        <dsp:cNvPr id="0" name=""/>
        <dsp:cNvSpPr/>
      </dsp:nvSpPr>
      <dsp:spPr>
        <a:xfrm>
          <a:off x="2918714" y="886749"/>
          <a:ext cx="177116" cy="664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186"/>
              </a:lnTo>
              <a:lnTo>
                <a:pt x="177116" y="6641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7C632-280B-4920-A715-95133CC3F88E}">
      <dsp:nvSpPr>
        <dsp:cNvPr id="0" name=""/>
        <dsp:cNvSpPr/>
      </dsp:nvSpPr>
      <dsp:spPr>
        <a:xfrm>
          <a:off x="3095831" y="1108145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Сделать осмотр помещения</a:t>
          </a:r>
        </a:p>
      </dsp:txBody>
      <dsp:txXfrm>
        <a:off x="3121769" y="1134083"/>
        <a:ext cx="1365056" cy="833706"/>
      </dsp:txXfrm>
    </dsp:sp>
    <dsp:sp modelId="{0687F5C7-FB11-429C-AC94-24497CE3393B}">
      <dsp:nvSpPr>
        <dsp:cNvPr id="0" name=""/>
        <dsp:cNvSpPr/>
      </dsp:nvSpPr>
      <dsp:spPr>
        <a:xfrm>
          <a:off x="2918714" y="886749"/>
          <a:ext cx="177116" cy="1771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165"/>
              </a:lnTo>
              <a:lnTo>
                <a:pt x="177116" y="1771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51E83-30F5-4678-B976-9A4762702665}">
      <dsp:nvSpPr>
        <dsp:cNvPr id="0" name=""/>
        <dsp:cNvSpPr/>
      </dsp:nvSpPr>
      <dsp:spPr>
        <a:xfrm>
          <a:off x="3095831" y="2215123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Заключить договор аренды</a:t>
          </a:r>
        </a:p>
      </dsp:txBody>
      <dsp:txXfrm>
        <a:off x="3121769" y="2241061"/>
        <a:ext cx="1365056" cy="833706"/>
      </dsp:txXfrm>
    </dsp:sp>
    <dsp:sp modelId="{1A81113B-205F-4EEF-AB4F-92D18046AF35}">
      <dsp:nvSpPr>
        <dsp:cNvPr id="0" name=""/>
        <dsp:cNvSpPr/>
      </dsp:nvSpPr>
      <dsp:spPr>
        <a:xfrm>
          <a:off x="4955554" y="1166"/>
          <a:ext cx="1771165" cy="885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" panose="020B0604020202020204" pitchFamily="34" charset="0"/>
              <a:cs typeface="Arial" panose="020B0604020202020204" pitchFamily="34" charset="0"/>
            </a:rPr>
            <a:t>Обустроить помещение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81492" y="27104"/>
        <a:ext cx="1719289" cy="833706"/>
      </dsp:txXfrm>
    </dsp:sp>
    <dsp:sp modelId="{D0DEED5E-AE88-4657-BE73-1D7DFCCF2F1B}">
      <dsp:nvSpPr>
        <dsp:cNvPr id="0" name=""/>
        <dsp:cNvSpPr/>
      </dsp:nvSpPr>
      <dsp:spPr>
        <a:xfrm>
          <a:off x="5132670" y="886749"/>
          <a:ext cx="177116" cy="664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186"/>
              </a:lnTo>
              <a:lnTo>
                <a:pt x="177116" y="6641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C0C71-2A0E-4BC8-8589-1CF1C421B5A8}">
      <dsp:nvSpPr>
        <dsp:cNvPr id="0" name=""/>
        <dsp:cNvSpPr/>
      </dsp:nvSpPr>
      <dsp:spPr>
        <a:xfrm>
          <a:off x="5309787" y="1108145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Разработать дизайн помещения</a:t>
          </a:r>
        </a:p>
      </dsp:txBody>
      <dsp:txXfrm>
        <a:off x="5335725" y="1134083"/>
        <a:ext cx="1365056" cy="833706"/>
      </dsp:txXfrm>
    </dsp:sp>
    <dsp:sp modelId="{7FC9508B-C962-4E78-B625-F259BECE7349}">
      <dsp:nvSpPr>
        <dsp:cNvPr id="0" name=""/>
        <dsp:cNvSpPr/>
      </dsp:nvSpPr>
      <dsp:spPr>
        <a:xfrm>
          <a:off x="5132670" y="886749"/>
          <a:ext cx="177116" cy="1771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165"/>
              </a:lnTo>
              <a:lnTo>
                <a:pt x="177116" y="1771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13169-B0D4-4F6F-8D81-59449794C2AF}">
      <dsp:nvSpPr>
        <dsp:cNvPr id="0" name=""/>
        <dsp:cNvSpPr/>
      </dsp:nvSpPr>
      <dsp:spPr>
        <a:xfrm>
          <a:off x="5309787" y="2215123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Согласовать дизайн с владельцем фирмы</a:t>
          </a:r>
        </a:p>
      </dsp:txBody>
      <dsp:txXfrm>
        <a:off x="5335725" y="2241061"/>
        <a:ext cx="1365056" cy="833706"/>
      </dsp:txXfrm>
    </dsp:sp>
    <dsp:sp modelId="{CCC503E0-B8D3-443A-A187-BED52229A0DA}">
      <dsp:nvSpPr>
        <dsp:cNvPr id="0" name=""/>
        <dsp:cNvSpPr/>
      </dsp:nvSpPr>
      <dsp:spPr>
        <a:xfrm>
          <a:off x="5132670" y="886749"/>
          <a:ext cx="177116" cy="2878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8143"/>
              </a:lnTo>
              <a:lnTo>
                <a:pt x="177116" y="2878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19EF4-084E-436C-872D-D391E1590D54}">
      <dsp:nvSpPr>
        <dsp:cNvPr id="0" name=""/>
        <dsp:cNvSpPr/>
      </dsp:nvSpPr>
      <dsp:spPr>
        <a:xfrm>
          <a:off x="5309787" y="3322101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Спланировать закуп оборудования</a:t>
          </a:r>
        </a:p>
      </dsp:txBody>
      <dsp:txXfrm>
        <a:off x="5335725" y="3348039"/>
        <a:ext cx="1365056" cy="833706"/>
      </dsp:txXfrm>
    </dsp:sp>
    <dsp:sp modelId="{61BA6EBD-DD92-497B-9E20-C5D46614A38F}">
      <dsp:nvSpPr>
        <dsp:cNvPr id="0" name=""/>
        <dsp:cNvSpPr/>
      </dsp:nvSpPr>
      <dsp:spPr>
        <a:xfrm>
          <a:off x="7169510" y="1166"/>
          <a:ext cx="1771165" cy="885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" panose="020B0604020202020204" pitchFamily="34" charset="0"/>
              <a:cs typeface="Arial" panose="020B0604020202020204" pitchFamily="34" charset="0"/>
            </a:rPr>
            <a:t>Получение разрешений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95448" y="27104"/>
        <a:ext cx="1719289" cy="833706"/>
      </dsp:txXfrm>
    </dsp:sp>
    <dsp:sp modelId="{2177807C-DBBC-4532-BD88-42AA4FCCC97A}">
      <dsp:nvSpPr>
        <dsp:cNvPr id="0" name=""/>
        <dsp:cNvSpPr/>
      </dsp:nvSpPr>
      <dsp:spPr>
        <a:xfrm>
          <a:off x="7346627" y="886749"/>
          <a:ext cx="177116" cy="664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186"/>
              </a:lnTo>
              <a:lnTo>
                <a:pt x="177116" y="6641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D6059-F75A-48A1-BA4F-79B89878AB17}">
      <dsp:nvSpPr>
        <dsp:cNvPr id="0" name=""/>
        <dsp:cNvSpPr/>
      </dsp:nvSpPr>
      <dsp:spPr>
        <a:xfrm>
          <a:off x="7523743" y="1108145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Заключение договора/разрешения с владельцем фирмы</a:t>
          </a:r>
        </a:p>
      </dsp:txBody>
      <dsp:txXfrm>
        <a:off x="7549681" y="1134083"/>
        <a:ext cx="1365056" cy="833706"/>
      </dsp:txXfrm>
    </dsp:sp>
    <dsp:sp modelId="{83864516-0DFD-41E4-ABED-0B4D467D0BAD}">
      <dsp:nvSpPr>
        <dsp:cNvPr id="0" name=""/>
        <dsp:cNvSpPr/>
      </dsp:nvSpPr>
      <dsp:spPr>
        <a:xfrm>
          <a:off x="7346627" y="886749"/>
          <a:ext cx="177116" cy="1771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165"/>
              </a:lnTo>
              <a:lnTo>
                <a:pt x="177116" y="1771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7733-CA5A-4C0D-B3E4-C64B62C2003F}">
      <dsp:nvSpPr>
        <dsp:cNvPr id="0" name=""/>
        <dsp:cNvSpPr/>
      </dsp:nvSpPr>
      <dsp:spPr>
        <a:xfrm>
          <a:off x="7523743" y="2215123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Зарегистрировать фирму в столице</a:t>
          </a:r>
        </a:p>
      </dsp:txBody>
      <dsp:txXfrm>
        <a:off x="7549681" y="2241061"/>
        <a:ext cx="1365056" cy="833706"/>
      </dsp:txXfrm>
    </dsp:sp>
    <dsp:sp modelId="{0B797A8E-87DD-4157-A7F7-5E25A17055CD}">
      <dsp:nvSpPr>
        <dsp:cNvPr id="0" name=""/>
        <dsp:cNvSpPr/>
      </dsp:nvSpPr>
      <dsp:spPr>
        <a:xfrm>
          <a:off x="9383467" y="1166"/>
          <a:ext cx="1771165" cy="885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" panose="020B0604020202020204" pitchFamily="34" charset="0"/>
              <a:cs typeface="Arial" panose="020B0604020202020204" pitchFamily="34" charset="0"/>
            </a:rPr>
            <a:t>Подбор персонала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09405" y="27104"/>
        <a:ext cx="1719289" cy="833706"/>
      </dsp:txXfrm>
    </dsp:sp>
    <dsp:sp modelId="{60927DF3-6378-4F79-8F26-5F3F664AFF74}">
      <dsp:nvSpPr>
        <dsp:cNvPr id="0" name=""/>
        <dsp:cNvSpPr/>
      </dsp:nvSpPr>
      <dsp:spPr>
        <a:xfrm>
          <a:off x="9560583" y="886749"/>
          <a:ext cx="177116" cy="664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186"/>
              </a:lnTo>
              <a:lnTo>
                <a:pt x="177116" y="6641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FA3BA-829B-4072-8793-BA40680F4D0A}">
      <dsp:nvSpPr>
        <dsp:cNvPr id="0" name=""/>
        <dsp:cNvSpPr/>
      </dsp:nvSpPr>
      <dsp:spPr>
        <a:xfrm>
          <a:off x="9737700" y="1108145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Поиск преподавателя</a:t>
          </a:r>
        </a:p>
      </dsp:txBody>
      <dsp:txXfrm>
        <a:off x="9763638" y="1134083"/>
        <a:ext cx="1365056" cy="833706"/>
      </dsp:txXfrm>
    </dsp:sp>
    <dsp:sp modelId="{D455FB56-D492-427E-B34A-E53CE4D5F2BB}">
      <dsp:nvSpPr>
        <dsp:cNvPr id="0" name=""/>
        <dsp:cNvSpPr/>
      </dsp:nvSpPr>
      <dsp:spPr>
        <a:xfrm>
          <a:off x="9560583" y="886749"/>
          <a:ext cx="177116" cy="1771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165"/>
              </a:lnTo>
              <a:lnTo>
                <a:pt x="177116" y="1771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4BB2E-68E8-4D92-BA7E-A39892589F22}">
      <dsp:nvSpPr>
        <dsp:cNvPr id="0" name=""/>
        <dsp:cNvSpPr/>
      </dsp:nvSpPr>
      <dsp:spPr>
        <a:xfrm>
          <a:off x="9737700" y="2215123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Поиск менеджера</a:t>
          </a:r>
        </a:p>
      </dsp:txBody>
      <dsp:txXfrm>
        <a:off x="9763638" y="2241061"/>
        <a:ext cx="1365056" cy="833706"/>
      </dsp:txXfrm>
    </dsp:sp>
    <dsp:sp modelId="{7CF6E760-D09E-4A1B-B19E-4598A76EF32F}">
      <dsp:nvSpPr>
        <dsp:cNvPr id="0" name=""/>
        <dsp:cNvSpPr/>
      </dsp:nvSpPr>
      <dsp:spPr>
        <a:xfrm>
          <a:off x="9560583" y="886749"/>
          <a:ext cx="177116" cy="2878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8143"/>
              </a:lnTo>
              <a:lnTo>
                <a:pt x="177116" y="2878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77651-EE6C-46FA-8E62-097776122615}">
      <dsp:nvSpPr>
        <dsp:cNvPr id="0" name=""/>
        <dsp:cNvSpPr/>
      </dsp:nvSpPr>
      <dsp:spPr>
        <a:xfrm>
          <a:off x="9737700" y="3322101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Найм преподавателя и менеджера</a:t>
          </a:r>
        </a:p>
      </dsp:txBody>
      <dsp:txXfrm>
        <a:off x="9763638" y="3348039"/>
        <a:ext cx="1365056" cy="833706"/>
      </dsp:txXfrm>
    </dsp:sp>
    <dsp:sp modelId="{98ED6DEF-9A09-4D6B-944F-9D4E9A565C9C}">
      <dsp:nvSpPr>
        <dsp:cNvPr id="0" name=""/>
        <dsp:cNvSpPr/>
      </dsp:nvSpPr>
      <dsp:spPr>
        <a:xfrm>
          <a:off x="9560583" y="886749"/>
          <a:ext cx="177116" cy="3985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5121"/>
              </a:lnTo>
              <a:lnTo>
                <a:pt x="177116" y="39851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E86D6-6270-4822-AB3C-11ED28E6A3A9}">
      <dsp:nvSpPr>
        <dsp:cNvPr id="0" name=""/>
        <dsp:cNvSpPr/>
      </dsp:nvSpPr>
      <dsp:spPr>
        <a:xfrm>
          <a:off x="9737700" y="4429079"/>
          <a:ext cx="1416932" cy="8855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>
              <a:latin typeface="Arial" panose="020B0604020202020204" pitchFamily="34" charset="0"/>
              <a:cs typeface="Arial" panose="020B0604020202020204" pitchFamily="34" charset="0"/>
            </a:rPr>
            <a:t>Оформление трудового договора</a:t>
          </a:r>
        </a:p>
      </dsp:txBody>
      <dsp:txXfrm>
        <a:off x="9763638" y="4455017"/>
        <a:ext cx="1365056" cy="833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1359D-944A-49B1-8C21-64EFC632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965C48-4953-4CD8-8BC5-1D60FB1D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265A8-2528-4F79-8BAC-E3BFF7BA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C55A2E-0E9E-4C26-B9CD-287FB670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6811C-B193-4AFC-B445-32E0BF9B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F1091-4040-44C3-A111-5AA92BBF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F467F0-90CC-4957-9D34-DEF81656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B92BD-9192-4A63-A712-67219784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7C37C-4C39-434E-B337-E4C8A212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ECC3B-0A7E-4080-9793-7F69DC09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85C110-0C9A-4B74-AAA7-FBADBE432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A40F07-E5AA-4EB8-8C63-A5D1AB9E3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F8589-5D68-40F1-9AD8-55B13CE9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1BF03-8F97-4BC7-8066-B931E963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0D244-E4B6-4288-8E59-51C9AAF5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31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5D998-000E-4E34-AA67-8DD56D05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F555A-900C-419A-8330-C15ABBA5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40A01-46A7-4E0E-84F0-A8C23F05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7A285-E7A5-4493-8278-A4A62204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D3DABD-7EFB-40AF-A143-AF0FFAB0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5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D404A-C973-43DC-9F8C-E8918969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7B81F1-8550-4855-B0BD-58726A22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68C367-DB22-414E-85E4-69C0A3B3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290BD-F27B-4C8B-B1E1-679FBB1D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FD446-8849-4C4D-B5BD-66B3F7D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554BA-C149-42F0-967A-AA1D4136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35D3D-F3F7-4B14-A9DF-450D1D48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EF4857-D4A1-4BC2-BBD4-45F0B769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06569-2C3A-47F2-AF74-2199BAA3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9F22B1-2B48-49B0-9F40-301C2ED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21677-C6B7-40AC-B133-1C3641E4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25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D4388-85AB-4888-B876-0CD698A8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AE127A-FF61-4258-97DE-CB993F14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02472F-A0A7-4FB9-966B-13B88369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98BAAA-094D-4EBB-8AE8-C64535F14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CF93D7-C35E-48AE-8B88-B790C553D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A359F9-E26F-4C30-898E-7E8CA900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B34FB8-0DAD-47A2-8467-263AC43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B09765-4BF1-471D-97D7-F01726A3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16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4FDA4-0949-4BA2-A73C-B881FB33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3DAA2-699B-471B-A11B-D8BD7736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26B8AF-3782-46CE-97B5-B1B3A87F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833E4C-4CFF-4D85-BDF7-D0BB9A02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B00B55-2CEE-4463-BB8F-75CBFBF2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C7A039-57FE-483E-ADA7-2D9E38E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AB2BA8-409B-45EF-B74D-25FA9AAA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4BB63-F504-47E5-8119-849A8F00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86CC0-4D5C-433E-BF73-CE61946B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B91D08-B9D7-4157-84E2-5ED3DF5D3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9768EB-1DCA-414E-9BA6-EEF800A3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CC2A32-B25C-4DC8-97BD-20C95349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585E26-6C1D-4B32-A47E-7C2225F7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7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E92ED-C7D2-4D70-A071-23B0F7A0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C64794-1CC2-48A1-AD80-BAD10C078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E673D-4C19-4250-80A7-E7B67BB9B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B1EA5B-BD14-472C-8FD6-785F7420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DAEDB-D72E-4015-94E4-0F474F29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050656-6BB0-4BDA-9D78-F48DBD0E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58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68FA2-DA43-4035-8064-0B538830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B63C5-19F5-4B72-BD12-D56DCA1B4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5293A-F448-48E3-83E3-DCAEC74AE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6445-FBF3-4EE5-AA42-A9B79970FF33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233C6-812D-4B28-BEC5-706AE8E5C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DCE67-42D5-48D9-827B-94C767E16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35D84-FD2B-4CA2-882A-D13A85CEA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75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82037-7DC5-47BF-827D-582028E8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176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ИТОГОВЫЙ ПРОЕКТ</a:t>
            </a:r>
            <a:b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КУРСУ «УПРАВЛЕНИЕ ПРОЕКТАМИ» </a:t>
            </a:r>
            <a:br>
              <a:rPr lang="ru-RU" sz="2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ОТКРЫТИЕ ФИЛИАЛА ШКОЛЫ ПРОГРАММИРОВАНИЯ «</a:t>
            </a:r>
            <a:r>
              <a:rPr lang="en-US" sz="2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KNEW IT</a:t>
            </a:r>
            <a:r>
              <a:rPr lang="ru-RU" sz="2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76E31D-96C3-4837-9CA6-1003E07F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4213" y="3665569"/>
            <a:ext cx="9144000" cy="1655762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Выполнили студенты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Салимов Райымбек Э-41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Асылов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Альхаким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Э-41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14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6A653C-2D44-44D6-8DAF-35E79E171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93444"/>
              </p:ext>
            </p:extLst>
          </p:nvPr>
        </p:nvGraphicFramePr>
        <p:xfrm>
          <a:off x="4170948" y="1440273"/>
          <a:ext cx="3478990" cy="4562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642">
                  <a:extLst>
                    <a:ext uri="{9D8B030D-6E8A-4147-A177-3AD203B41FA5}">
                      <a16:colId xmlns:a16="http://schemas.microsoft.com/office/drawing/2014/main" val="1032262516"/>
                    </a:ext>
                  </a:extLst>
                </a:gridCol>
                <a:gridCol w="2573348">
                  <a:extLst>
                    <a:ext uri="{9D8B030D-6E8A-4147-A177-3AD203B41FA5}">
                      <a16:colId xmlns:a16="http://schemas.microsoft.com/office/drawing/2014/main" val="2242487383"/>
                    </a:ext>
                  </a:extLst>
                </a:gridCol>
              </a:tblGrid>
              <a:tr h="506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Полные резервы 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92365632"/>
                  </a:ext>
                </a:extLst>
              </a:tr>
              <a:tr h="506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5751536"/>
                  </a:ext>
                </a:extLst>
              </a:tr>
              <a:tr h="506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30184250"/>
                  </a:ext>
                </a:extLst>
              </a:tr>
              <a:tr h="506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45611877"/>
                  </a:ext>
                </a:extLst>
              </a:tr>
              <a:tr h="506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5469228"/>
                  </a:ext>
                </a:extLst>
              </a:tr>
              <a:tr h="506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50132560"/>
                  </a:ext>
                </a:extLst>
              </a:tr>
              <a:tr h="506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7,5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05326952"/>
                  </a:ext>
                </a:extLst>
              </a:tr>
              <a:tr h="506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03482160"/>
                  </a:ext>
                </a:extLst>
              </a:tr>
              <a:tr h="506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966318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72D462-0C5A-4FFB-B5FC-EE89D8C69CBF}"/>
              </a:ext>
            </a:extLst>
          </p:cNvPr>
          <p:cNvSpPr txBox="1"/>
          <p:nvPr/>
        </p:nvSpPr>
        <p:spPr>
          <a:xfrm>
            <a:off x="2270834" y="556620"/>
            <a:ext cx="7650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Полные резервы некритических операций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1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B002C5-DC3A-4055-9ADE-33BBB0213F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" y="957031"/>
            <a:ext cx="11799736" cy="4660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0F1BD-DFC1-40D8-9260-6E41002B1581}"/>
              </a:ext>
            </a:extLst>
          </p:cNvPr>
          <p:cNvSpPr txBox="1"/>
          <p:nvPr/>
        </p:nvSpPr>
        <p:spPr>
          <a:xfrm>
            <a:off x="907742" y="370206"/>
            <a:ext cx="2980677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Диаграмма </a:t>
            </a: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Ганта</a:t>
            </a:r>
            <a:endParaRPr lang="ru-RU" sz="24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3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C778E66-B168-4820-80F8-4BF118C03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8665"/>
              </p:ext>
            </p:extLst>
          </p:nvPr>
        </p:nvGraphicFramePr>
        <p:xfrm>
          <a:off x="949912" y="337351"/>
          <a:ext cx="7270810" cy="8421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102">
                  <a:extLst>
                    <a:ext uri="{9D8B030D-6E8A-4147-A177-3AD203B41FA5}">
                      <a16:colId xmlns:a16="http://schemas.microsoft.com/office/drawing/2014/main" val="3875972852"/>
                    </a:ext>
                  </a:extLst>
                </a:gridCol>
                <a:gridCol w="3542419">
                  <a:extLst>
                    <a:ext uri="{9D8B030D-6E8A-4147-A177-3AD203B41FA5}">
                      <a16:colId xmlns:a16="http://schemas.microsoft.com/office/drawing/2014/main" val="2712471716"/>
                    </a:ext>
                  </a:extLst>
                </a:gridCol>
                <a:gridCol w="1693715">
                  <a:extLst>
                    <a:ext uri="{9D8B030D-6E8A-4147-A177-3AD203B41FA5}">
                      <a16:colId xmlns:a16="http://schemas.microsoft.com/office/drawing/2014/main" val="3399176053"/>
                    </a:ext>
                  </a:extLst>
                </a:gridCol>
                <a:gridCol w="1702574">
                  <a:extLst>
                    <a:ext uri="{9D8B030D-6E8A-4147-A177-3AD203B41FA5}">
                      <a16:colId xmlns:a16="http://schemas.microsoft.com/office/drawing/2014/main" val="1709157627"/>
                    </a:ext>
                  </a:extLst>
                </a:gridCol>
              </a:tblGrid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Название работы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Дата начала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Дата окончания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1091408377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Заключение договора с заказчиком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01.01.2021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02.02.2021 конец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3211505648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Зарегистрировать филиал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03.02.2021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03.02.2021 середина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3542516370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Поиск менеджера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04.02.2021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09.02.2021 конец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3575043822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Поиск преподавателя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05.02.2021 середина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03.02.2021 конец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799431694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Поиск помещения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10.02.2021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10.02.2021 конец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802824427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Составление списка обязанностей для каждого работника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10.02.2021 начало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12.02.2021 середина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3956026564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Составление программы вместе с преподавателем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11.02.2021 начало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11.02.2021 середина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1566813954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Договориться о цене аренды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12.02.2021 начало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13.02.2021 середина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532450032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Составление рабочего графика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12.02.2021 начало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16.02.2021 середина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475716814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Согласование программы с владельцем «</a:t>
                      </a:r>
                      <a:r>
                        <a:rPr lang="en-US" sz="1400">
                          <a:effectLst/>
                        </a:rPr>
                        <a:t>KnewIT</a:t>
                      </a:r>
                      <a:r>
                        <a:rPr lang="ru-RU" sz="1400">
                          <a:effectLst/>
                        </a:rPr>
                        <a:t>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13.02.2021 середина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14.02.2021 середина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951537636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Заключить договор аренды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14.02.2021 середина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15.02.2021 середина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3089964229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Определение уровня зарплаты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14.02.2021 середина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15.02.2021 конец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711543962"/>
                  </a:ext>
                </a:extLst>
              </a:tr>
              <a:tr h="4029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Разработать план и дизайн помещения (использовать универсальный план)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16.02.2021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21.02.2021 конец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3683922028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Оформление трудовых договоров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16.02.2021 середина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18.02.2021 середина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813887922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Закупить и завезти мебель и необходимые приборы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23.02.2021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24.02.2021 конец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942241201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Подбор группы для первого сезона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25.02.2021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02.03.2021 конец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1061001487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Учебный процесс первого сезона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02.03.2021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02.06.2021 конец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2906423923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Подбор группы для второго сезона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25.02.2021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02.03.2021 конец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769210116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Учебный процесс второго сезона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02.06.2021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02.09.2021 конец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2852549806"/>
                  </a:ext>
                </a:extLst>
              </a:tr>
              <a:tr h="282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Сдача проекта заказчику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03.09.2021 начало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03.09.2021 конец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71" marR="20471" marT="20471" marB="20471"/>
                </a:tc>
                <a:extLst>
                  <a:ext uri="{0D108BD9-81ED-4DB2-BD59-A6C34878D82A}">
                    <a16:rowId xmlns:a16="http://schemas.microsoft.com/office/drawing/2014/main" val="88870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70BDF4-CEDD-4F9B-9C76-94E73B767333}"/>
              </a:ext>
            </a:extLst>
          </p:cNvPr>
          <p:cNvSpPr txBox="1"/>
          <p:nvPr/>
        </p:nvSpPr>
        <p:spPr>
          <a:xfrm>
            <a:off x="8489272" y="5062036"/>
            <a:ext cx="31049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Календарный план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0104 -0.2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16BB54-9405-4FA2-A9E7-5A67A7DD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62080"/>
              </p:ext>
            </p:extLst>
          </p:nvPr>
        </p:nvGraphicFramePr>
        <p:xfrm>
          <a:off x="754602" y="456737"/>
          <a:ext cx="10342485" cy="7117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5834">
                  <a:extLst>
                    <a:ext uri="{9D8B030D-6E8A-4147-A177-3AD203B41FA5}">
                      <a16:colId xmlns:a16="http://schemas.microsoft.com/office/drawing/2014/main" val="723170814"/>
                    </a:ext>
                  </a:extLst>
                </a:gridCol>
                <a:gridCol w="5075547">
                  <a:extLst>
                    <a:ext uri="{9D8B030D-6E8A-4147-A177-3AD203B41FA5}">
                      <a16:colId xmlns:a16="http://schemas.microsoft.com/office/drawing/2014/main" val="666442486"/>
                    </a:ext>
                  </a:extLst>
                </a:gridCol>
                <a:gridCol w="2242757">
                  <a:extLst>
                    <a:ext uri="{9D8B030D-6E8A-4147-A177-3AD203B41FA5}">
                      <a16:colId xmlns:a16="http://schemas.microsoft.com/office/drawing/2014/main" val="967632533"/>
                    </a:ext>
                  </a:extLst>
                </a:gridCol>
                <a:gridCol w="2548347">
                  <a:extLst>
                    <a:ext uri="{9D8B030D-6E8A-4147-A177-3AD203B41FA5}">
                      <a16:colId xmlns:a16="http://schemas.microsoft.com/office/drawing/2014/main" val="837389415"/>
                    </a:ext>
                  </a:extLst>
                </a:gridCol>
              </a:tblGrid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Название работы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Стоимость, тг.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Нарастающая стоимость, тг.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871740173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Заключение договора с заказчиком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2672405524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Зарегистрировать филиал (2МРП пошлина)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3774324103"/>
                  </a:ext>
                </a:extLst>
              </a:tr>
              <a:tr h="17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Поиск менеджера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2715882062"/>
                  </a:ext>
                </a:extLst>
              </a:tr>
              <a:tr h="17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Поиск преподавателя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4238363531"/>
                  </a:ext>
                </a:extLst>
              </a:tr>
              <a:tr h="17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Поиск помещения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1847382540"/>
                  </a:ext>
                </a:extLst>
              </a:tr>
              <a:tr h="4524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Составление списка обязанностей для каждого работника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722882873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Составление программы вместе с преподавателем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3885696137"/>
                  </a:ext>
                </a:extLst>
              </a:tr>
              <a:tr h="17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Договориться о цене аренды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3736581909"/>
                  </a:ext>
                </a:extLst>
              </a:tr>
              <a:tr h="17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Составление рабочего графика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1426849376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Согласование программы с владельцем «</a:t>
                      </a:r>
                      <a:r>
                        <a:rPr lang="en-US" sz="1400">
                          <a:effectLst/>
                        </a:rPr>
                        <a:t>KnewIT</a:t>
                      </a:r>
                      <a:r>
                        <a:rPr lang="ru-RU" sz="1400">
                          <a:effectLst/>
                        </a:rPr>
                        <a:t>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3248503032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Заключить договор аренды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1968509714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Определение уровня зарплаты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585834379"/>
                  </a:ext>
                </a:extLst>
              </a:tr>
              <a:tr h="4524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Разработать план и дизайн помещения (использовать универсальный план)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5000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10834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3472722809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Оформление трудовых договоров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10834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1037483932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Закупить и завезти мебель и необходимые приборы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211980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222814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3301961421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Подбор группы для первого сезона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222814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2123784167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Учебный процесс первого сезона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955776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1178590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1645330913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Подбор группы для второго сезона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1178590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239445567"/>
                  </a:ext>
                </a:extLst>
              </a:tr>
              <a:tr h="315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Учебный процесс второго сезона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955776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2134366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2" marR="24062" marT="24062" marB="24062"/>
                </a:tc>
                <a:extLst>
                  <a:ext uri="{0D108BD9-81ED-4DB2-BD59-A6C34878D82A}">
                    <a16:rowId xmlns:a16="http://schemas.microsoft.com/office/drawing/2014/main" val="93740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1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-0.1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F60CE9-0E7D-4E22-8292-2D65B109CE91}"/>
              </a:ext>
            </a:extLst>
          </p:cNvPr>
          <p:cNvSpPr txBox="1"/>
          <p:nvPr/>
        </p:nvSpPr>
        <p:spPr>
          <a:xfrm>
            <a:off x="150920" y="1008003"/>
            <a:ext cx="6808433" cy="445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Необходимое оборудование: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Проектор – 149990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Экран механический – 17990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Стулья (4 штуки) – 4 по 5000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Стол (2 штуки) – 2 по 7000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Компьютер собственный;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Принтер собственный;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Канцелярские товары – 10000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69552-A42F-4F9B-8887-D5CEC1870853}"/>
              </a:ext>
            </a:extLst>
          </p:cNvPr>
          <p:cNvSpPr txBox="1"/>
          <p:nvPr/>
        </p:nvSpPr>
        <p:spPr>
          <a:xfrm>
            <a:off x="6959353" y="1066096"/>
            <a:ext cx="6016101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Плата за аренду – 20 000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в месяц;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Заработная плата преподавателя – 138 240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в месяц;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Заработная плата менеджера – 65 000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в месяц;</a:t>
            </a:r>
          </a:p>
          <a:p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Руководитель – 64 000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в месяц.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-0.10013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9857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D592D90-4FA0-4DD2-BAA9-7F43F1ADF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138684"/>
              </p:ext>
            </p:extLst>
          </p:nvPr>
        </p:nvGraphicFramePr>
        <p:xfrm>
          <a:off x="508524" y="548535"/>
          <a:ext cx="11020423" cy="562694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935917">
                  <a:extLst>
                    <a:ext uri="{9D8B030D-6E8A-4147-A177-3AD203B41FA5}">
                      <a16:colId xmlns:a16="http://schemas.microsoft.com/office/drawing/2014/main" val="285007619"/>
                    </a:ext>
                  </a:extLst>
                </a:gridCol>
                <a:gridCol w="1295565">
                  <a:extLst>
                    <a:ext uri="{9D8B030D-6E8A-4147-A177-3AD203B41FA5}">
                      <a16:colId xmlns:a16="http://schemas.microsoft.com/office/drawing/2014/main" val="837920260"/>
                    </a:ext>
                  </a:extLst>
                </a:gridCol>
                <a:gridCol w="1063384">
                  <a:extLst>
                    <a:ext uri="{9D8B030D-6E8A-4147-A177-3AD203B41FA5}">
                      <a16:colId xmlns:a16="http://schemas.microsoft.com/office/drawing/2014/main" val="146382500"/>
                    </a:ext>
                  </a:extLst>
                </a:gridCol>
                <a:gridCol w="1300208">
                  <a:extLst>
                    <a:ext uri="{9D8B030D-6E8A-4147-A177-3AD203B41FA5}">
                      <a16:colId xmlns:a16="http://schemas.microsoft.com/office/drawing/2014/main" val="947930121"/>
                    </a:ext>
                  </a:extLst>
                </a:gridCol>
                <a:gridCol w="1063384">
                  <a:extLst>
                    <a:ext uri="{9D8B030D-6E8A-4147-A177-3AD203B41FA5}">
                      <a16:colId xmlns:a16="http://schemas.microsoft.com/office/drawing/2014/main" val="713252143"/>
                    </a:ext>
                  </a:extLst>
                </a:gridCol>
                <a:gridCol w="1063384">
                  <a:extLst>
                    <a:ext uri="{9D8B030D-6E8A-4147-A177-3AD203B41FA5}">
                      <a16:colId xmlns:a16="http://schemas.microsoft.com/office/drawing/2014/main" val="1390197935"/>
                    </a:ext>
                  </a:extLst>
                </a:gridCol>
                <a:gridCol w="1063384">
                  <a:extLst>
                    <a:ext uri="{9D8B030D-6E8A-4147-A177-3AD203B41FA5}">
                      <a16:colId xmlns:a16="http://schemas.microsoft.com/office/drawing/2014/main" val="2051931628"/>
                    </a:ext>
                  </a:extLst>
                </a:gridCol>
                <a:gridCol w="1235197">
                  <a:extLst>
                    <a:ext uri="{9D8B030D-6E8A-4147-A177-3AD203B41FA5}">
                      <a16:colId xmlns:a16="http://schemas.microsoft.com/office/drawing/2014/main" val="116366568"/>
                    </a:ext>
                  </a:extLst>
                </a:gridCol>
              </a:tblGrid>
              <a:tr h="4372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Февраль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Март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Апрель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Май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Июнь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Июль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Август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extLst>
                  <a:ext uri="{0D108BD9-81ED-4DB2-BD59-A6C34878D82A}">
                    <a16:rowId xmlns:a16="http://schemas.microsoft.com/office/drawing/2014/main" val="793336107"/>
                  </a:ext>
                </a:extLst>
              </a:tr>
              <a:tr h="438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Приток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6076808"/>
                  </a:ext>
                </a:extLst>
              </a:tr>
              <a:tr h="438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Отток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222814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9040755"/>
                  </a:ext>
                </a:extLst>
              </a:tr>
              <a:tr h="438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Чистый денежный поток предприятия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-222814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6552531"/>
                  </a:ext>
                </a:extLst>
              </a:tr>
              <a:tr h="2062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Налогообложение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8552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8552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8552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8552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8552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8552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5936013"/>
                  </a:ext>
                </a:extLst>
              </a:tr>
              <a:tr h="10417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Чистый денежный поток предприятия до финансирования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-222814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1957441"/>
                  </a:ext>
                </a:extLst>
              </a:tr>
              <a:tr h="612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Финансирование (собственные средства инициаторов)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222814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4618285"/>
                  </a:ext>
                </a:extLst>
              </a:tr>
              <a:tr h="11394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Чистый денежный поток предприятия после финансирования и налогообложения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3277649"/>
                  </a:ext>
                </a:extLst>
              </a:tr>
              <a:tr h="438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Нарастающая стоимость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998" marR="519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34208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68416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102624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136832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171040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205248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045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39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A7090BD-19AF-4AA9-A573-5CA9355EF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98019"/>
              </p:ext>
            </p:extLst>
          </p:nvPr>
        </p:nvGraphicFramePr>
        <p:xfrm>
          <a:off x="671744" y="573545"/>
          <a:ext cx="10848512" cy="335165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33525">
                  <a:extLst>
                    <a:ext uri="{9D8B030D-6E8A-4147-A177-3AD203B41FA5}">
                      <a16:colId xmlns:a16="http://schemas.microsoft.com/office/drawing/2014/main" val="1381151773"/>
                    </a:ext>
                  </a:extLst>
                </a:gridCol>
                <a:gridCol w="1866153">
                  <a:extLst>
                    <a:ext uri="{9D8B030D-6E8A-4147-A177-3AD203B41FA5}">
                      <a16:colId xmlns:a16="http://schemas.microsoft.com/office/drawing/2014/main" val="1410714383"/>
                    </a:ext>
                  </a:extLst>
                </a:gridCol>
                <a:gridCol w="1687481">
                  <a:extLst>
                    <a:ext uri="{9D8B030D-6E8A-4147-A177-3AD203B41FA5}">
                      <a16:colId xmlns:a16="http://schemas.microsoft.com/office/drawing/2014/main" val="4247537350"/>
                    </a:ext>
                  </a:extLst>
                </a:gridCol>
                <a:gridCol w="1254692">
                  <a:extLst>
                    <a:ext uri="{9D8B030D-6E8A-4147-A177-3AD203B41FA5}">
                      <a16:colId xmlns:a16="http://schemas.microsoft.com/office/drawing/2014/main" val="997933706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917191486"/>
                    </a:ext>
                  </a:extLst>
                </a:gridCol>
                <a:gridCol w="2181812">
                  <a:extLst>
                    <a:ext uri="{9D8B030D-6E8A-4147-A177-3AD203B41FA5}">
                      <a16:colId xmlns:a16="http://schemas.microsoft.com/office/drawing/2014/main" val="2367776837"/>
                    </a:ext>
                  </a:extLst>
                </a:gridCol>
                <a:gridCol w="1226897">
                  <a:extLst>
                    <a:ext uri="{9D8B030D-6E8A-4147-A177-3AD203B41FA5}">
                      <a16:colId xmlns:a16="http://schemas.microsoft.com/office/drawing/2014/main" val="608408456"/>
                    </a:ext>
                  </a:extLst>
                </a:gridCol>
                <a:gridCol w="1465131">
                  <a:extLst>
                    <a:ext uri="{9D8B030D-6E8A-4147-A177-3AD203B41FA5}">
                      <a16:colId xmlns:a16="http://schemas.microsoft.com/office/drawing/2014/main" val="342461578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Прирост доходов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Прирост затрат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Чистый денежный поток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Коэф. Диск. 10%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Дисконтированный чистый денежный поток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Дискон. Доходы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Дискон. Затраты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030388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222814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-222814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1,000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-222814,00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0,00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222814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94956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0,992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42406,61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329256,20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286849,59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0752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0,984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42056,14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326535,07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284478,93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0910913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0,975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41708,57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323836,44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282127,86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2118148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0,967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41363,87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321160,10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279796,23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01248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0,959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41022,02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318505,89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277483,86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74478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6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332000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289240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42760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0,951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40683,00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315873,61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275190,61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93768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B74CB5-4EE2-47CE-AD2C-3A605971EF85}"/>
              </a:ext>
            </a:extLst>
          </p:cNvPr>
          <p:cNvSpPr txBox="1"/>
          <p:nvPr/>
        </p:nvSpPr>
        <p:spPr>
          <a:xfrm>
            <a:off x="1203468" y="4391954"/>
            <a:ext cx="41497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NPV = 26426 &gt; 0</a:t>
            </a:r>
          </a:p>
          <a:p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 = 1,01 &gt; 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IRR = 50 &gt; 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DPP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меньше 3 месяцев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D6770-92C5-4D06-9EBF-E418D2FE3BB9}"/>
              </a:ext>
            </a:extLst>
          </p:cNvPr>
          <p:cNvSpPr txBox="1"/>
          <p:nvPr/>
        </p:nvSpPr>
        <p:spPr>
          <a:xfrm>
            <a:off x="6735272" y="4391954"/>
            <a:ext cx="4784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Вывод: Проект финансово реализуемый и эффективный</a:t>
            </a:r>
          </a:p>
        </p:txBody>
      </p:sp>
    </p:spTree>
    <p:extLst>
      <p:ext uri="{BB962C8B-B14F-4D97-AF65-F5344CB8AC3E}">
        <p14:creationId xmlns:p14="http://schemas.microsoft.com/office/powerpoint/2010/main" val="398526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23AB329-C60F-4B9B-8C18-0A754C1DD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45806"/>
              </p:ext>
            </p:extLst>
          </p:nvPr>
        </p:nvGraphicFramePr>
        <p:xfrm>
          <a:off x="1661604" y="488271"/>
          <a:ext cx="8868792" cy="6671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037">
                  <a:extLst>
                    <a:ext uri="{9D8B030D-6E8A-4147-A177-3AD203B41FA5}">
                      <a16:colId xmlns:a16="http://schemas.microsoft.com/office/drawing/2014/main" val="2548487246"/>
                    </a:ext>
                  </a:extLst>
                </a:gridCol>
                <a:gridCol w="3631405">
                  <a:extLst>
                    <a:ext uri="{9D8B030D-6E8A-4147-A177-3AD203B41FA5}">
                      <a16:colId xmlns:a16="http://schemas.microsoft.com/office/drawing/2014/main" val="1480734649"/>
                    </a:ext>
                  </a:extLst>
                </a:gridCol>
                <a:gridCol w="1543123">
                  <a:extLst>
                    <a:ext uri="{9D8B030D-6E8A-4147-A177-3AD203B41FA5}">
                      <a16:colId xmlns:a16="http://schemas.microsoft.com/office/drawing/2014/main" val="1046435654"/>
                    </a:ext>
                  </a:extLst>
                </a:gridCol>
                <a:gridCol w="1543123">
                  <a:extLst>
                    <a:ext uri="{9D8B030D-6E8A-4147-A177-3AD203B41FA5}">
                      <a16:colId xmlns:a16="http://schemas.microsoft.com/office/drawing/2014/main" val="3970122952"/>
                    </a:ext>
                  </a:extLst>
                </a:gridCol>
                <a:gridCol w="1544104">
                  <a:extLst>
                    <a:ext uri="{9D8B030D-6E8A-4147-A177-3AD203B41FA5}">
                      <a16:colId xmlns:a16="http://schemas.microsoft.com/office/drawing/2014/main" val="3353924080"/>
                    </a:ext>
                  </a:extLst>
                </a:gridCol>
              </a:tblGrid>
              <a:tr h="656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работы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Менеджер проекта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 anchor="ctr"/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Руководитель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 anchor="ctr"/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Преподаватель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 anchor="ctr"/>
                </a:tc>
                <a:extLst>
                  <a:ext uri="{0D108BD9-81ED-4DB2-BD59-A6C34878D82A}">
                    <a16:rowId xmlns:a16="http://schemas.microsoft.com/office/drawing/2014/main" val="1661234606"/>
                  </a:ext>
                </a:extLst>
              </a:tr>
              <a:tr h="1918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Заключение договора с заказчиком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119209715"/>
                  </a:ext>
                </a:extLst>
              </a:tr>
              <a:tr h="13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Зарегистрировать филиал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4243348254"/>
                  </a:ext>
                </a:extLst>
              </a:tr>
              <a:tr h="1815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Поиск менеджера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1983244956"/>
                  </a:ext>
                </a:extLst>
              </a:tr>
              <a:tr h="1815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Поиск преподавателя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3844022120"/>
                  </a:ext>
                </a:extLst>
              </a:tr>
              <a:tr h="130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Поиск помещения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1265635857"/>
                  </a:ext>
                </a:extLst>
              </a:tr>
              <a:tr h="27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Составление списка обязанностей для каждого работника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164285984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Составление программы вместе с преподавателем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3992262277"/>
                  </a:ext>
                </a:extLst>
              </a:tr>
              <a:tr h="1918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Договориться о цене аренды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R, 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2358984176"/>
                  </a:ext>
                </a:extLst>
              </a:tr>
              <a:tr h="1918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Составление рабочего графика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143444850"/>
                  </a:ext>
                </a:extLst>
              </a:tr>
              <a:tr h="1918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Согласование программы с владельцем «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KnewIT</a:t>
                      </a: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»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1127738605"/>
                  </a:ext>
                </a:extLst>
              </a:tr>
              <a:tr h="3267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Заключить договор аренды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R, 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3574124490"/>
                  </a:ext>
                </a:extLst>
              </a:tr>
              <a:tr h="4755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Определение уровня зарплаты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R, 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2581654095"/>
                  </a:ext>
                </a:extLst>
              </a:tr>
              <a:tr h="356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Разработать план и дизайн помещения (использовать универсальный план)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2169211872"/>
                  </a:ext>
                </a:extLst>
              </a:tr>
              <a:tr h="279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Оформление трудовых договоров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R, 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2373307905"/>
                  </a:ext>
                </a:extLst>
              </a:tr>
              <a:tr h="27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Закупить и завезти мебель и необходимые приборы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R, 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2748013820"/>
                  </a:ext>
                </a:extLst>
              </a:tr>
              <a:tr h="279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Подбор группы для первого сезона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4114505404"/>
                  </a:ext>
                </a:extLst>
              </a:tr>
              <a:tr h="279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Учебный процесс первого сезона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3112287441"/>
                  </a:ext>
                </a:extLst>
              </a:tr>
              <a:tr h="279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Подбор группы для второго сезона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1280283763"/>
                  </a:ext>
                </a:extLst>
              </a:tr>
              <a:tr h="279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Учебный процесс второго сезона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3104816608"/>
                  </a:ext>
                </a:extLst>
              </a:tr>
              <a:tr h="279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Сдача проекта заказчику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146" marR="15146" marT="15146" marB="1514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R, A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29" marR="3029" marT="3029" marB="3029"/>
                </a:tc>
                <a:extLst>
                  <a:ext uri="{0D108BD9-81ED-4DB2-BD59-A6C34878D82A}">
                    <a16:rowId xmlns:a16="http://schemas.microsoft.com/office/drawing/2014/main" val="49335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0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1430" y="133530"/>
            <a:ext cx="8293568" cy="60950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Система мотивации, поощрения и взыскания</a:t>
            </a:r>
            <a:endParaRPr lang="ru-RU" sz="3200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2823710" y="4550811"/>
            <a:ext cx="2594811" cy="85098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668904" y="4550811"/>
            <a:ext cx="2462864" cy="85098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Менеджер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11641" y="5847348"/>
            <a:ext cx="3168717" cy="8509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Директор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5570470" y="5172327"/>
            <a:ext cx="946485" cy="1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846621" y="5446057"/>
            <a:ext cx="251059" cy="324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7227571" y="5446057"/>
            <a:ext cx="199924" cy="324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23" y="815057"/>
            <a:ext cx="2561551" cy="2561551"/>
          </a:xfrm>
          <a:prstGeom prst="rect">
            <a:avLst/>
          </a:prstGeom>
        </p:spPr>
      </p:pic>
      <p:sp>
        <p:nvSpPr>
          <p:cNvPr id="41" name="Заголовок 1"/>
          <p:cNvSpPr txBox="1">
            <a:spLocks/>
          </p:cNvSpPr>
          <p:nvPr/>
        </p:nvSpPr>
        <p:spPr>
          <a:xfrm>
            <a:off x="1896928" y="3713304"/>
            <a:ext cx="8293568" cy="609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Информационные потоки</a:t>
            </a:r>
          </a:p>
        </p:txBody>
      </p:sp>
    </p:spTree>
    <p:extLst>
      <p:ext uri="{BB962C8B-B14F-4D97-AF65-F5344CB8AC3E}">
        <p14:creationId xmlns:p14="http://schemas.microsoft.com/office/powerpoint/2010/main" val="267429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51A86-5AA5-4F2C-AAEF-775FBD37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качеством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6E31E-5220-468C-A8EF-8F69FECC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Учащейся должен освоить курс (сдать экзамен на 75%, личная оценка преподавателя) и показать свои практические знания на итоговом проекте;</a:t>
            </a:r>
          </a:p>
          <a:p>
            <a:r>
              <a:rPr lang="ru-RU" dirty="0"/>
              <a:t>Преподаватель должен доказать свои знания на  собеседовании;</a:t>
            </a:r>
          </a:p>
          <a:p>
            <a:r>
              <a:rPr lang="ru-RU" dirty="0"/>
              <a:t>Требования «Санитарно-эпидемиологические требования объектам образования»;</a:t>
            </a:r>
          </a:p>
          <a:p>
            <a:r>
              <a:rPr lang="ru-RU" dirty="0"/>
              <a:t>Требования к учебному материалу (экспертная оценка);</a:t>
            </a:r>
          </a:p>
        </p:txBody>
      </p:sp>
    </p:spTree>
    <p:extLst>
      <p:ext uri="{BB962C8B-B14F-4D97-AF65-F5344CB8AC3E}">
        <p14:creationId xmlns:p14="http://schemas.microsoft.com/office/powerpoint/2010/main" val="352794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156B2-D52A-4A1B-A49F-058586E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640263"/>
            <a:ext cx="3773010" cy="525451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Краткая аннотация. Состав Проектной команды</a:t>
            </a:r>
            <a:br>
              <a:rPr lang="ru-RU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88777-821F-4D0A-AC6B-57FDF904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ru-RU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Наш проект заключается в том, чтобы 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открыть филиал в городе </a:t>
            </a:r>
            <a:r>
              <a:rPr lang="ru-RU" sz="220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Нур-султан</a:t>
            </a:r>
            <a:r>
              <a:rPr lang="ru-RU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уже функционирующей крупной компании по обучению программированию «</a:t>
            </a:r>
            <a:r>
              <a:rPr lang="en-US" sz="2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KnewIT</a:t>
            </a:r>
            <a:r>
              <a:rPr lang="ru-RU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</a:p>
          <a:p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Программирование – перспективное направление</a:t>
            </a:r>
            <a:endParaRPr lang="ru-RU" sz="2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рынке </a:t>
            </a:r>
            <a:r>
              <a:rPr lang="ru-RU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Нур-султана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так много школ программирования</a:t>
            </a:r>
          </a:p>
          <a:p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требует лицензирования, юридически просто осуществить</a:t>
            </a:r>
          </a:p>
          <a:p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из 10 звонков в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KnewIT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приходят из столицы</a:t>
            </a:r>
          </a:p>
        </p:txBody>
      </p:sp>
    </p:spTree>
    <p:extLst>
      <p:ext uri="{BB962C8B-B14F-4D97-AF65-F5344CB8AC3E}">
        <p14:creationId xmlns:p14="http://schemas.microsoft.com/office/powerpoint/2010/main" val="391768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1B03A-44FC-4EC5-865F-FE88616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качеством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2B1AE-506F-4750-A808-39E247D9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Фидбек клиентов, периодичный опрос, книга жалоб и предложений</a:t>
            </a:r>
          </a:p>
          <a:p>
            <a:r>
              <a:rPr lang="ru-RU" dirty="0"/>
              <a:t>Экзамен по окончанию курса, и контрольные проверки 3 раза на протяжении курса, итоговый проект</a:t>
            </a:r>
          </a:p>
          <a:p>
            <a:r>
              <a:rPr lang="ru-RU" dirty="0"/>
              <a:t>Контрольная карта, для того чтобы сравнивать показатели экзаменов и контрольных работ групп</a:t>
            </a:r>
          </a:p>
        </p:txBody>
      </p:sp>
    </p:spTree>
    <p:extLst>
      <p:ext uri="{BB962C8B-B14F-4D97-AF65-F5344CB8AC3E}">
        <p14:creationId xmlns:p14="http://schemas.microsoft.com/office/powerpoint/2010/main" val="64343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71A3C48-5D4A-4BD0-B246-826F1320B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48170"/>
              </p:ext>
            </p:extLst>
          </p:nvPr>
        </p:nvGraphicFramePr>
        <p:xfrm>
          <a:off x="1615736" y="225740"/>
          <a:ext cx="9694415" cy="66322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06552">
                  <a:extLst>
                    <a:ext uri="{9D8B030D-6E8A-4147-A177-3AD203B41FA5}">
                      <a16:colId xmlns:a16="http://schemas.microsoft.com/office/drawing/2014/main" val="4238673740"/>
                    </a:ext>
                  </a:extLst>
                </a:gridCol>
                <a:gridCol w="7287863">
                  <a:extLst>
                    <a:ext uri="{9D8B030D-6E8A-4147-A177-3AD203B41FA5}">
                      <a16:colId xmlns:a16="http://schemas.microsoft.com/office/drawing/2014/main" val="665542999"/>
                    </a:ext>
                  </a:extLst>
                </a:gridCol>
              </a:tblGrid>
              <a:tr h="3747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Технико-технологические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tc>
                  <a:txBody>
                    <a:bodyPr/>
                    <a:lstStyle/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Поломка рабочего оборудования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extLst>
                  <a:ext uri="{0D108BD9-81ED-4DB2-BD59-A6C34878D82A}">
                    <a16:rowId xmlns:a16="http://schemas.microsoft.com/office/drawing/2014/main" val="2968216969"/>
                  </a:ext>
                </a:extLst>
              </a:tr>
              <a:tr h="5533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Коммерческие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     Расторжение договора с заказчиком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extLst>
                  <a:ext uri="{0D108BD9-81ED-4DB2-BD59-A6C34878D82A}">
                    <a16:rowId xmlns:a16="http://schemas.microsoft.com/office/drawing/2014/main" val="1377915239"/>
                  </a:ext>
                </a:extLst>
              </a:tr>
              <a:tr h="13530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Социальные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tc>
                  <a:txBody>
                    <a:bodyPr/>
                    <a:lstStyle/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Конфликты внутри коллектива</a:t>
                      </a:r>
                    </a:p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Конфликты с клиентами</a:t>
                      </a:r>
                    </a:p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Поломка имущества</a:t>
                      </a:r>
                    </a:p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Кража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extLst>
                  <a:ext uri="{0D108BD9-81ED-4DB2-BD59-A6C34878D82A}">
                    <a16:rowId xmlns:a16="http://schemas.microsoft.com/office/drawing/2014/main" val="586495892"/>
                  </a:ext>
                </a:extLst>
              </a:tr>
              <a:tr h="16791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Финансовые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tc>
                  <a:txBody>
                    <a:bodyPr/>
                    <a:lstStyle/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Рост налогов</a:t>
                      </a:r>
                    </a:p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Изменение налогообложения</a:t>
                      </a:r>
                    </a:p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Инфляция </a:t>
                      </a:r>
                    </a:p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Непредвиденные затраты </a:t>
                      </a:r>
                    </a:p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Финансовые трудности в главном офисе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extLst>
                  <a:ext uri="{0D108BD9-81ED-4DB2-BD59-A6C34878D82A}">
                    <a16:rowId xmlns:a16="http://schemas.microsoft.com/office/drawing/2014/main" val="3899485886"/>
                  </a:ext>
                </a:extLst>
              </a:tr>
              <a:tr h="7715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Форс-мажорные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Заболевание рабочих  </a:t>
                      </a:r>
                    </a:p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Заболевание всей группы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extLst>
                  <a:ext uri="{0D108BD9-81ED-4DB2-BD59-A6C34878D82A}">
                    <a16:rowId xmlns:a16="http://schemas.microsoft.com/office/drawing/2014/main" val="1703268440"/>
                  </a:ext>
                </a:extLst>
              </a:tr>
              <a:tr h="14980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Юридические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tc>
                  <a:txBody>
                    <a:bodyPr/>
                    <a:lstStyle/>
                    <a:p>
                      <a:pPr marL="4318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Юридическое изменения усложняющие </a:t>
                      </a:r>
                    </a:p>
                    <a:p>
                      <a:pPr marL="4318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ведения бизнеса </a:t>
                      </a:r>
                    </a:p>
                    <a:p>
                      <a:pPr marL="431800" indent="-228600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Осложнения, связанные с эпидемиологической ситуацией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683" marR="43683" marT="43683" marB="43683"/>
                </a:tc>
                <a:extLst>
                  <a:ext uri="{0D108BD9-81ED-4DB2-BD59-A6C34878D82A}">
                    <a16:rowId xmlns:a16="http://schemas.microsoft.com/office/drawing/2014/main" val="266854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1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CC971FF-3CAD-4D98-8763-5D1A378C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17392"/>
              </p:ext>
            </p:extLst>
          </p:nvPr>
        </p:nvGraphicFramePr>
        <p:xfrm>
          <a:off x="702734" y="310404"/>
          <a:ext cx="10583332" cy="590412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469408">
                  <a:extLst>
                    <a:ext uri="{9D8B030D-6E8A-4147-A177-3AD203B41FA5}">
                      <a16:colId xmlns:a16="http://schemas.microsoft.com/office/drawing/2014/main" val="3173910051"/>
                    </a:ext>
                  </a:extLst>
                </a:gridCol>
                <a:gridCol w="3210255">
                  <a:extLst>
                    <a:ext uri="{9D8B030D-6E8A-4147-A177-3AD203B41FA5}">
                      <a16:colId xmlns:a16="http://schemas.microsoft.com/office/drawing/2014/main" val="2008884626"/>
                    </a:ext>
                  </a:extLst>
                </a:gridCol>
                <a:gridCol w="1693678">
                  <a:extLst>
                    <a:ext uri="{9D8B030D-6E8A-4147-A177-3AD203B41FA5}">
                      <a16:colId xmlns:a16="http://schemas.microsoft.com/office/drawing/2014/main" val="519775822"/>
                    </a:ext>
                  </a:extLst>
                </a:gridCol>
                <a:gridCol w="1710871">
                  <a:extLst>
                    <a:ext uri="{9D8B030D-6E8A-4147-A177-3AD203B41FA5}">
                      <a16:colId xmlns:a16="http://schemas.microsoft.com/office/drawing/2014/main" val="4117688974"/>
                    </a:ext>
                  </a:extLst>
                </a:gridCol>
                <a:gridCol w="1607704">
                  <a:extLst>
                    <a:ext uri="{9D8B030D-6E8A-4147-A177-3AD203B41FA5}">
                      <a16:colId xmlns:a16="http://schemas.microsoft.com/office/drawing/2014/main" val="4056361857"/>
                    </a:ext>
                  </a:extLst>
                </a:gridCol>
                <a:gridCol w="1891416">
                  <a:extLst>
                    <a:ext uri="{9D8B030D-6E8A-4147-A177-3AD203B41FA5}">
                      <a16:colId xmlns:a16="http://schemas.microsoft.com/office/drawing/2014/main" val="1575680737"/>
                    </a:ext>
                  </a:extLst>
                </a:gridCol>
              </a:tblGrid>
              <a:tr h="2561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Риск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Вероятность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Последствия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Чувствительность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Прогнозируемость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3206805822"/>
                  </a:ext>
                </a:extLst>
              </a:tr>
              <a:tr h="39138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расторжения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договора с заказчиком (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ru-RU" sz="1200">
                          <a:effectLst/>
                        </a:rPr>
                        <a:t>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Высокая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4148965214"/>
                  </a:ext>
                </a:extLst>
              </a:tr>
              <a:tr h="39138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поломки рабочего оборудования (</a:t>
                      </a:r>
                      <a:r>
                        <a:rPr lang="en-US" sz="1200">
                          <a:effectLst/>
                        </a:rPr>
                        <a:t>B</a:t>
                      </a:r>
                      <a:r>
                        <a:rPr lang="ru-RU" sz="1200">
                          <a:effectLst/>
                        </a:rPr>
                        <a:t>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3233524152"/>
                  </a:ext>
                </a:extLst>
              </a:tr>
              <a:tr h="39138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конфликта внутри коллектива (</a:t>
                      </a: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ru-RU" sz="1200">
                          <a:effectLst/>
                        </a:rPr>
                        <a:t>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 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408937186"/>
                  </a:ext>
                </a:extLst>
              </a:tr>
              <a:tr h="25611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конфликта с клиентами (</a:t>
                      </a:r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ru-RU" sz="1200">
                          <a:effectLst/>
                        </a:rPr>
                        <a:t>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358259978"/>
                  </a:ext>
                </a:extLst>
              </a:tr>
              <a:tr h="25611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поломки имущества </a:t>
                      </a:r>
                      <a:r>
                        <a:rPr lang="en-US" sz="1200">
                          <a:effectLst/>
                        </a:rPr>
                        <a:t>(E)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2300589284"/>
                  </a:ext>
                </a:extLst>
              </a:tr>
              <a:tr h="25611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кражи имущества</a:t>
                      </a:r>
                      <a:r>
                        <a:rPr lang="en-US" sz="1200">
                          <a:effectLst/>
                        </a:rPr>
                        <a:t> (F)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2010633052"/>
                  </a:ext>
                </a:extLst>
              </a:tr>
              <a:tr h="39138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изменения налогообложения</a:t>
                      </a:r>
                      <a:r>
                        <a:rPr lang="en-US" sz="1200">
                          <a:effectLst/>
                        </a:rPr>
                        <a:t> (G)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827586537"/>
                  </a:ext>
                </a:extLst>
              </a:tr>
              <a:tr h="12084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инфляции</a:t>
                      </a:r>
                      <a:r>
                        <a:rPr lang="en-US" sz="1200">
                          <a:effectLst/>
                        </a:rPr>
                        <a:t> (H)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2795801770"/>
                  </a:ext>
                </a:extLst>
              </a:tr>
              <a:tr h="39138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непредвиденных затрат</a:t>
                      </a:r>
                      <a:r>
                        <a:rPr lang="en-US" sz="1200">
                          <a:effectLst/>
                        </a:rPr>
                        <a:t> (I)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1348364794"/>
                  </a:ext>
                </a:extLst>
              </a:tr>
              <a:tr h="39138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финансовых трудностей в главном офисе (</a:t>
                      </a:r>
                      <a:r>
                        <a:rPr lang="en-US" sz="1200">
                          <a:effectLst/>
                        </a:rPr>
                        <a:t>J</a:t>
                      </a:r>
                      <a:r>
                        <a:rPr lang="ru-RU" sz="1200">
                          <a:effectLst/>
                        </a:rPr>
                        <a:t>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262842913"/>
                  </a:ext>
                </a:extLst>
              </a:tr>
              <a:tr h="25611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11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заболевания рабочих</a:t>
                      </a:r>
                      <a:r>
                        <a:rPr lang="en-US" sz="1200">
                          <a:effectLst/>
                        </a:rPr>
                        <a:t> (K)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2980654116"/>
                  </a:ext>
                </a:extLst>
              </a:tr>
              <a:tr h="39138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Риск введения карантина в группе (</a:t>
                      </a:r>
                      <a:r>
                        <a:rPr lang="en-US" sz="1200">
                          <a:effectLst/>
                        </a:rPr>
                        <a:t>L</a:t>
                      </a:r>
                      <a:r>
                        <a:rPr lang="ru-RU" sz="1200">
                          <a:effectLst/>
                        </a:rPr>
                        <a:t>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3632093037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Риск юридических изменений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усложняющих ведение бизнеса (</a:t>
                      </a:r>
                      <a:r>
                        <a:rPr lang="en-US" sz="1200" dirty="0">
                          <a:effectLst/>
                        </a:rPr>
                        <a:t>M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3011017641"/>
                  </a:ext>
                </a:extLst>
              </a:tr>
              <a:tr h="72171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Риск возникновения осложнений,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связанных с эпидемиологической ситуацией (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Средние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Средняя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750" marR="27750" marT="0" marB="0" anchor="b"/>
                </a:tc>
                <a:extLst>
                  <a:ext uri="{0D108BD9-81ED-4DB2-BD59-A6C34878D82A}">
                    <a16:rowId xmlns:a16="http://schemas.microsoft.com/office/drawing/2014/main" val="274564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10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5CF4B0F-AE29-420D-9D70-84304D6BA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80961"/>
              </p:ext>
            </p:extLst>
          </p:nvPr>
        </p:nvGraphicFramePr>
        <p:xfrm>
          <a:off x="2561165" y="1561133"/>
          <a:ext cx="7069669" cy="3345773"/>
        </p:xfrm>
        <a:graphic>
          <a:graphicData uri="http://schemas.openxmlformats.org/drawingml/2006/table">
            <a:tbl>
              <a:tblPr firstRow="1" firstCol="1" bandRow="1"/>
              <a:tblGrid>
                <a:gridCol w="2175282">
                  <a:extLst>
                    <a:ext uri="{9D8B030D-6E8A-4147-A177-3AD203B41FA5}">
                      <a16:colId xmlns:a16="http://schemas.microsoft.com/office/drawing/2014/main" val="3025239848"/>
                    </a:ext>
                  </a:extLst>
                </a:gridCol>
                <a:gridCol w="1197955">
                  <a:extLst>
                    <a:ext uri="{9D8B030D-6E8A-4147-A177-3AD203B41FA5}">
                      <a16:colId xmlns:a16="http://schemas.microsoft.com/office/drawing/2014/main" val="3006628873"/>
                    </a:ext>
                  </a:extLst>
                </a:gridCol>
                <a:gridCol w="1327872">
                  <a:extLst>
                    <a:ext uri="{9D8B030D-6E8A-4147-A177-3AD203B41FA5}">
                      <a16:colId xmlns:a16="http://schemas.microsoft.com/office/drawing/2014/main" val="2881796612"/>
                    </a:ext>
                  </a:extLst>
                </a:gridCol>
                <a:gridCol w="1170605">
                  <a:extLst>
                    <a:ext uri="{9D8B030D-6E8A-4147-A177-3AD203B41FA5}">
                      <a16:colId xmlns:a16="http://schemas.microsoft.com/office/drawing/2014/main" val="1303620621"/>
                    </a:ext>
                  </a:extLst>
                </a:gridCol>
                <a:gridCol w="1197955">
                  <a:extLst>
                    <a:ext uri="{9D8B030D-6E8A-4147-A177-3AD203B41FA5}">
                      <a16:colId xmlns:a16="http://schemas.microsoft.com/office/drawing/2014/main" val="1822583730"/>
                    </a:ext>
                  </a:extLst>
                </a:gridCol>
              </a:tblGrid>
              <a:tr h="117498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Матрица "чувствительность-прогнозируемость"</a:t>
                      </a: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51310"/>
                  </a:ext>
                </a:extLst>
              </a:tr>
              <a:tr h="387284">
                <a:tc rowSpan="3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Прогнозируемость</a:t>
                      </a: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1" marR="80371" marT="40185" marB="401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</a:t>
                      </a:r>
                      <a:endParaRPr lang="ru-RU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E, G, K, M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46233"/>
                  </a:ext>
                </a:extLst>
              </a:tr>
              <a:tr h="3872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</a:t>
                      </a: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F, I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B, D, N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85903"/>
                  </a:ext>
                </a:extLst>
              </a:tr>
              <a:tr h="3872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</a:t>
                      </a: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63946"/>
                  </a:ext>
                </a:extLst>
              </a:tr>
              <a:tr h="50404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</a:t>
                      </a: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</a:t>
                      </a: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</a:t>
                      </a: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912"/>
                  </a:ext>
                </a:extLst>
              </a:tr>
              <a:tr h="504892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62" marR="98462" marT="136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Чувствительность</a:t>
                      </a:r>
                      <a:endParaRPr lang="ru-RU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1" marR="80371" marT="40185" marB="401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8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27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81A6D3-1905-48D5-B7A9-B5950BDA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-5486401"/>
            <a:ext cx="8762908" cy="97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0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0E37308-6AA1-4502-82B1-1E8D6FEF3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06718"/>
              </p:ext>
            </p:extLst>
          </p:nvPr>
        </p:nvGraphicFramePr>
        <p:xfrm>
          <a:off x="668867" y="228600"/>
          <a:ext cx="10854265" cy="640079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294641">
                  <a:extLst>
                    <a:ext uri="{9D8B030D-6E8A-4147-A177-3AD203B41FA5}">
                      <a16:colId xmlns:a16="http://schemas.microsoft.com/office/drawing/2014/main" val="1057014447"/>
                    </a:ext>
                  </a:extLst>
                </a:gridCol>
                <a:gridCol w="3768528">
                  <a:extLst>
                    <a:ext uri="{9D8B030D-6E8A-4147-A177-3AD203B41FA5}">
                      <a16:colId xmlns:a16="http://schemas.microsoft.com/office/drawing/2014/main" val="3523446084"/>
                    </a:ext>
                  </a:extLst>
                </a:gridCol>
                <a:gridCol w="3791096">
                  <a:extLst>
                    <a:ext uri="{9D8B030D-6E8A-4147-A177-3AD203B41FA5}">
                      <a16:colId xmlns:a16="http://schemas.microsoft.com/office/drawing/2014/main" val="3696353916"/>
                    </a:ext>
                  </a:extLst>
                </a:gridCol>
              </a:tblGrid>
              <a:tr h="11471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SWOT-анализ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404" marR="314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Благоприятные возможности: 1) малоосвоенный рынок; 2) благоприятные тенденции в </a:t>
                      </a:r>
                      <a:r>
                        <a:rPr lang="en-US" sz="1200">
                          <a:effectLst/>
                        </a:rPr>
                        <a:t>IT</a:t>
                      </a:r>
                      <a:r>
                        <a:rPr lang="ru-RU" sz="1200">
                          <a:effectLst/>
                        </a:rPr>
                        <a:t> сфере; 3) не требует лицензирования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404" marR="314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Угрозы: 1) эпидемиологическая ситуация; 2) рост конкурентов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404" marR="31404" marT="0" marB="0"/>
                </a:tc>
                <a:extLst>
                  <a:ext uri="{0D108BD9-81ED-4DB2-BD59-A6C34878D82A}">
                    <a16:rowId xmlns:a16="http://schemas.microsoft.com/office/drawing/2014/main" val="3554915403"/>
                  </a:ext>
                </a:extLst>
              </a:tr>
              <a:tr h="2330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Сильные стороны: 1) готовая клиентская база; 2) главный офис; 3) низкая затратность.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404" marR="314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Хорошая возможность для освоения рынка </a:t>
                      </a:r>
                      <a:r>
                        <a:rPr lang="ru-RU" sz="1200" dirty="0" err="1">
                          <a:effectLst/>
                        </a:rPr>
                        <a:t>Нур-султан</a:t>
                      </a:r>
                      <a:r>
                        <a:rPr lang="ru-RU" sz="1200" dirty="0">
                          <a:effectLst/>
                        </a:rPr>
                        <a:t>. Заходя на рынок известным именем, можно тем самым устойчиво закрепиться на рынке. При этом вход на рынок мало затратный, не требует особого лицензирования. Предположительно, спрос с каждым годом будет только расти.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404" marR="314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Известное имя и готовая инфраструктура </a:t>
                      </a:r>
                      <a:r>
                        <a:rPr lang="en-US" sz="1200" dirty="0" err="1">
                          <a:effectLst/>
                        </a:rPr>
                        <a:t>KnewIT</a:t>
                      </a:r>
                      <a:r>
                        <a:rPr lang="ru-RU" sz="1200" dirty="0">
                          <a:effectLst/>
                        </a:rPr>
                        <a:t> поможет получить преимущество на фоне роста конкурентов. Эпидемиологическая ситуация не сильно сказывается на данном типе рынка, в случае строго карантина есть возможность выйти на дистанционный метод преподавания.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404" marR="31404" marT="0" marB="0"/>
                </a:tc>
                <a:extLst>
                  <a:ext uri="{0D108BD9-81ED-4DB2-BD59-A6C34878D82A}">
                    <a16:rowId xmlns:a16="http://schemas.microsoft.com/office/drawing/2014/main" val="3239210791"/>
                  </a:ext>
                </a:extLst>
              </a:tr>
              <a:tr h="2922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Слабые стороны: 1) маленький размер компании (низкий оборот, число сотрудников); 2) сложность в поиске квалифицированного персонала; 3) использование собственности соучредителей.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404" marR="314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Благоприятный рынок дает возможность достаточно быстро окупить вложенные собственные средства. Тенденции роста квалифицированных специалистов поможет находить хороших преподавателей, и тем самым повышать уровень знаний. Есть возможность постепенно расширить бизнес, увеличить число сотрудников, увеличить обороты.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404" marR="314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Маленький размер компании при не достаточном уровне менеджмента может быть вытиснут из рынка. Необходимы меры по укреплению положению положения на рынке. Использование сайтов и социальных сетей, имеющихся для повышения интереса в столице. Внедрение жесткого карантина может уменьшить эффективность компании. В этом случае стоит внедрить дистанционный метод обучения. 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404" marR="31404" marT="0" marB="0"/>
                </a:tc>
                <a:extLst>
                  <a:ext uri="{0D108BD9-81ED-4DB2-BD59-A6C34878D82A}">
                    <a16:rowId xmlns:a16="http://schemas.microsoft.com/office/drawing/2014/main" val="377560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8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631DD-547B-4CC0-9AA3-9674C60E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79C31-6281-4906-A22D-40E6B270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Финансовая реализуемость, эффективность</a:t>
            </a:r>
          </a:p>
          <a:p>
            <a:r>
              <a:rPr lang="ru-RU" dirty="0"/>
              <a:t>Юридическая простота в осуществление</a:t>
            </a:r>
          </a:p>
          <a:p>
            <a:r>
              <a:rPr lang="ru-RU" dirty="0"/>
              <a:t>Нетребовательность в сильном техническом оснащении</a:t>
            </a:r>
          </a:p>
          <a:p>
            <a:r>
              <a:rPr lang="ru-RU" dirty="0"/>
              <a:t>Имеется спрос на продукцию</a:t>
            </a:r>
          </a:p>
          <a:p>
            <a:r>
              <a:rPr lang="ru-RU" dirty="0"/>
              <a:t>Небольшое количество конкурентов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Проект целесообразен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75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156B2-D52A-4A1B-A49F-058586E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640263"/>
            <a:ext cx="3728621" cy="525451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Краткая аннотация. Состав Проектной команды</a:t>
            </a:r>
            <a:br>
              <a:rPr lang="ru-RU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88777-821F-4D0A-AC6B-57FDF904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ru-RU" sz="2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Асылов</a:t>
            </a:r>
            <a:r>
              <a:rPr lang="ru-RU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Альхаким</a:t>
            </a:r>
            <a:r>
              <a:rPr lang="ru-RU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(Э4) – декомпозиция, внешняя среда проекта, управление человеческими ресурсами и коммуникациями, участники проекта, управление изменениями и контроль выполнения работ.</a:t>
            </a:r>
          </a:p>
          <a:p>
            <a:r>
              <a:rPr lang="ru-RU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Салимов Райымбек (Э4) – управление рисками, управление качеством проекта, цель, границы проекта, управление временем проекта, подведение итогов, управление ресурсами и стоимостью.</a:t>
            </a:r>
          </a:p>
        </p:txBody>
      </p:sp>
    </p:spTree>
    <p:extLst>
      <p:ext uri="{BB962C8B-B14F-4D97-AF65-F5344CB8AC3E}">
        <p14:creationId xmlns:p14="http://schemas.microsoft.com/office/powerpoint/2010/main" val="7749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156B2-D52A-4A1B-A49F-058586E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640263"/>
            <a:ext cx="3728621" cy="525451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и границы проекта</a:t>
            </a:r>
            <a:br>
              <a:rPr lang="ru-RU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88777-821F-4D0A-AC6B-57FDF904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807" y="1066391"/>
            <a:ext cx="6188483" cy="268274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 проекта – открыть филиал школы программирования «</a:t>
            </a:r>
            <a:r>
              <a:rPr lang="ru-RU" sz="2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KnewIT</a:t>
            </a:r>
            <a:r>
              <a:rPr lang="ru-RU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 в городе </a:t>
            </a:r>
            <a:r>
              <a:rPr lang="ru-RU" sz="2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Нур-султан</a:t>
            </a:r>
            <a:r>
              <a:rPr lang="ru-RU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феврале 2021 года, и осуществлять ее деятельность на протяжении 6 месяцев.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9B39A62-6ECC-49C8-9E5D-CE568241B5A8}"/>
              </a:ext>
            </a:extLst>
          </p:cNvPr>
          <p:cNvSpPr txBox="1">
            <a:spLocks/>
          </p:cNvSpPr>
          <p:nvPr/>
        </p:nvSpPr>
        <p:spPr>
          <a:xfrm>
            <a:off x="5275807" y="4132967"/>
            <a:ext cx="6028944" cy="19644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Временные границы: 01.02.2021-03.09.2021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9D04AE-AB09-48EE-8BB6-177CF32BE4B0}"/>
              </a:ext>
            </a:extLst>
          </p:cNvPr>
          <p:cNvSpPr txBox="1">
            <a:spLocks/>
          </p:cNvSpPr>
          <p:nvPr/>
        </p:nvSpPr>
        <p:spPr>
          <a:xfrm>
            <a:off x="5275807" y="608561"/>
            <a:ext cx="6312267" cy="330582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Граница проекта: офис в городе </a:t>
            </a:r>
            <a:r>
              <a:rPr lang="ru-RU" sz="22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Нур-султан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со всеми принадлежностями, готовая клиентская база, состав сотрудников, аккаунты в соцсетях. Выполнение следующих видов работ: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	Регистрация филиала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	Обустройство помещения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	Подбор преподавателя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	Создание учебной группы.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1513EC8-0604-418E-994D-C236370CECA5}"/>
              </a:ext>
            </a:extLst>
          </p:cNvPr>
          <p:cNvSpPr txBox="1">
            <a:spLocks/>
          </p:cNvSpPr>
          <p:nvPr/>
        </p:nvSpPr>
        <p:spPr>
          <a:xfrm>
            <a:off x="5275807" y="4129895"/>
            <a:ext cx="6028944" cy="19644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Необходимый бюджет: 217 814 </a:t>
            </a:r>
            <a:r>
              <a:rPr lang="ru-RU" sz="22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тг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ABDCF936-5D20-42DE-9E20-F56615A279B2}"/>
              </a:ext>
            </a:extLst>
          </p:cNvPr>
          <p:cNvSpPr txBox="1">
            <a:spLocks/>
          </p:cNvSpPr>
          <p:nvPr/>
        </p:nvSpPr>
        <p:spPr>
          <a:xfrm>
            <a:off x="5275807" y="4129895"/>
            <a:ext cx="6028944" cy="19644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Конечный результат – функционирующий офис, с налаженной клиенткой базой.</a:t>
            </a:r>
          </a:p>
        </p:txBody>
      </p:sp>
    </p:spTree>
    <p:extLst>
      <p:ext uri="{BB962C8B-B14F-4D97-AF65-F5344CB8AC3E}">
        <p14:creationId xmlns:p14="http://schemas.microsoft.com/office/powerpoint/2010/main" val="263942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9" grpId="0" animBg="1"/>
      <p:bldP spid="11" grpId="0" animBg="1"/>
      <p:bldP spid="11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6495" cy="455913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Isosceles Triangle 83">
            <a:extLst>
              <a:ext uri="{FF2B5EF4-FFF2-40B4-BE49-F238E27FC236}">
                <a16:creationId xmlns:a16="http://schemas.microsoft.com/office/drawing/2014/main" id="{5D6FFB8C-43C0-4CD4-A3D5-2AAA84890533}"/>
              </a:ext>
            </a:extLst>
          </p:cNvPr>
          <p:cNvSpPr/>
          <p:nvPr/>
        </p:nvSpPr>
        <p:spPr>
          <a:xfrm rot="14360267">
            <a:off x="8038227" y="1920977"/>
            <a:ext cx="330200" cy="957586"/>
          </a:xfrm>
          <a:prstGeom prst="triangle">
            <a:avLst>
              <a:gd name="adj" fmla="val 70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Isosceles Triangle 80">
            <a:extLst>
              <a:ext uri="{FF2B5EF4-FFF2-40B4-BE49-F238E27FC236}">
                <a16:creationId xmlns:a16="http://schemas.microsoft.com/office/drawing/2014/main" id="{72E3224A-48F0-4040-8D92-2C7BE95BB758}"/>
              </a:ext>
            </a:extLst>
          </p:cNvPr>
          <p:cNvSpPr/>
          <p:nvPr/>
        </p:nvSpPr>
        <p:spPr>
          <a:xfrm rot="3964757">
            <a:off x="3884499" y="4511238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79">
            <a:extLst>
              <a:ext uri="{FF2B5EF4-FFF2-40B4-BE49-F238E27FC236}">
                <a16:creationId xmlns:a16="http://schemas.microsoft.com/office/drawing/2014/main" id="{58D32251-7912-4CDD-9259-D8AEDE66BEFC}"/>
              </a:ext>
            </a:extLst>
          </p:cNvPr>
          <p:cNvSpPr/>
          <p:nvPr/>
        </p:nvSpPr>
        <p:spPr>
          <a:xfrm rot="5247443">
            <a:off x="3636849" y="3158689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8">
            <a:extLst>
              <a:ext uri="{FF2B5EF4-FFF2-40B4-BE49-F238E27FC236}">
                <a16:creationId xmlns:a16="http://schemas.microsoft.com/office/drawing/2014/main" id="{BD5BBCC8-5D0D-4FD7-A9A5-E5EDAAF07937}"/>
              </a:ext>
            </a:extLst>
          </p:cNvPr>
          <p:cNvSpPr/>
          <p:nvPr/>
        </p:nvSpPr>
        <p:spPr>
          <a:xfrm rot="6556496">
            <a:off x="3873786" y="1826955"/>
            <a:ext cx="330200" cy="856983"/>
          </a:xfrm>
          <a:prstGeom prst="triangle">
            <a:avLst>
              <a:gd name="adj" fmla="val 705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1504DF71-1CBC-47AE-B330-1440CF7E44DE}"/>
              </a:ext>
            </a:extLst>
          </p:cNvPr>
          <p:cNvSpPr/>
          <p:nvPr/>
        </p:nvSpPr>
        <p:spPr>
          <a:xfrm>
            <a:off x="4292600" y="1900388"/>
            <a:ext cx="3416300" cy="341630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3821C87F-D089-4900-9B9E-D7920FDFDCAE}"/>
              </a:ext>
            </a:extLst>
          </p:cNvPr>
          <p:cNvSpPr/>
          <p:nvPr/>
        </p:nvSpPr>
        <p:spPr>
          <a:xfrm>
            <a:off x="823140" y="2996888"/>
            <a:ext cx="2686050" cy="125538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ED2CA71B-2ACA-4DEE-95FD-5C8AA6931574}"/>
              </a:ext>
            </a:extLst>
          </p:cNvPr>
          <p:cNvSpPr/>
          <p:nvPr/>
        </p:nvSpPr>
        <p:spPr>
          <a:xfrm>
            <a:off x="1092200" y="4582585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99F2D68C-917F-4D0C-8E8B-8B0D0321F1DF}"/>
              </a:ext>
            </a:extLst>
          </p:cNvPr>
          <p:cNvSpPr/>
          <p:nvPr/>
        </p:nvSpPr>
        <p:spPr>
          <a:xfrm>
            <a:off x="1092200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5F53DB4E-EEF6-4BF5-AB65-BF3F01695DC5}"/>
              </a:ext>
            </a:extLst>
          </p:cNvPr>
          <p:cNvSpPr/>
          <p:nvPr/>
        </p:nvSpPr>
        <p:spPr>
          <a:xfrm>
            <a:off x="4610100" y="2208842"/>
            <a:ext cx="2781300" cy="2781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2CBB4-83C8-4663-8CE9-A945B2A34681}"/>
              </a:ext>
            </a:extLst>
          </p:cNvPr>
          <p:cNvSpPr txBox="1"/>
          <p:nvPr/>
        </p:nvSpPr>
        <p:spPr>
          <a:xfrm>
            <a:off x="1401721" y="4864632"/>
            <a:ext cx="206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Правовая среда – </a:t>
            </a:r>
            <a:r>
              <a:rPr lang="ru-RU" dirty="0"/>
              <a:t>филиал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0BC29-3C86-436A-BA37-871EAACC46D1}"/>
              </a:ext>
            </a:extLst>
          </p:cNvPr>
          <p:cNvSpPr txBox="1"/>
          <p:nvPr/>
        </p:nvSpPr>
        <p:spPr>
          <a:xfrm>
            <a:off x="977772" y="3166876"/>
            <a:ext cx="260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Локальная среда – </a:t>
            </a:r>
            <a:r>
              <a:rPr lang="ru-RU" dirty="0"/>
              <a:t>трёхкомнатная квартира в ЖК «Каминный»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AD01D-4CD0-4E97-86C6-9210FF300D58}"/>
              </a:ext>
            </a:extLst>
          </p:cNvPr>
          <p:cNvSpPr txBox="1"/>
          <p:nvPr/>
        </p:nvSpPr>
        <p:spPr>
          <a:xfrm>
            <a:off x="1313858" y="1570041"/>
            <a:ext cx="256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Организация-инициатор – </a:t>
            </a:r>
            <a:r>
              <a:rPr lang="ru-RU" dirty="0" err="1"/>
              <a:t>Альхаким</a:t>
            </a:r>
            <a:r>
              <a:rPr lang="ru-RU" dirty="0"/>
              <a:t> и </a:t>
            </a:r>
            <a:r>
              <a:rPr lang="ru-RU" dirty="0" err="1"/>
              <a:t>Райымбек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CDA7-1221-4F37-B307-D66695EC57DF}"/>
              </a:ext>
            </a:extLst>
          </p:cNvPr>
          <p:cNvSpPr txBox="1"/>
          <p:nvPr/>
        </p:nvSpPr>
        <p:spPr>
          <a:xfrm>
            <a:off x="8831221" y="17846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D56978-6706-4B76-ADC3-CCB84BA10F0C}"/>
              </a:ext>
            </a:extLst>
          </p:cNvPr>
          <p:cNvSpPr txBox="1"/>
          <p:nvPr/>
        </p:nvSpPr>
        <p:spPr>
          <a:xfrm>
            <a:off x="9011381" y="33975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AE5F8-6D59-40E0-97B0-C1CD013DDDCE}"/>
              </a:ext>
            </a:extLst>
          </p:cNvPr>
          <p:cNvSpPr txBox="1"/>
          <p:nvPr/>
        </p:nvSpPr>
        <p:spPr>
          <a:xfrm>
            <a:off x="8831221" y="49723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4D588-B338-4998-ACA4-3B9ADC3419E4}"/>
              </a:ext>
            </a:extLst>
          </p:cNvPr>
          <p:cNvSpPr txBox="1"/>
          <p:nvPr/>
        </p:nvSpPr>
        <p:spPr>
          <a:xfrm>
            <a:off x="4534379" y="3034572"/>
            <a:ext cx="2932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Внешняя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среда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Isosceles Triangle 82">
            <a:extLst>
              <a:ext uri="{FF2B5EF4-FFF2-40B4-BE49-F238E27FC236}">
                <a16:creationId xmlns:a16="http://schemas.microsoft.com/office/drawing/2014/main" id="{74679F57-1F08-46E3-B260-02B357B1EF27}"/>
              </a:ext>
            </a:extLst>
          </p:cNvPr>
          <p:cNvSpPr/>
          <p:nvPr/>
        </p:nvSpPr>
        <p:spPr>
          <a:xfrm rot="16200000">
            <a:off x="8106714" y="3159182"/>
            <a:ext cx="330200" cy="898190"/>
          </a:xfrm>
          <a:prstGeom prst="triangle">
            <a:avLst>
              <a:gd name="adj" fmla="val 705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0F7D4B2-5C42-4B8D-9B44-D6FFCE779411}"/>
              </a:ext>
            </a:extLst>
          </p:cNvPr>
          <p:cNvSpPr/>
          <p:nvPr/>
        </p:nvSpPr>
        <p:spPr>
          <a:xfrm>
            <a:off x="8381697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9AA9A457-8529-486D-B09C-806683258232}"/>
              </a:ext>
            </a:extLst>
          </p:cNvPr>
          <p:cNvSpPr/>
          <p:nvPr/>
        </p:nvSpPr>
        <p:spPr>
          <a:xfrm>
            <a:off x="8561857" y="2980846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8DCDA7-1221-4F37-B307-D66695EC57DF}"/>
              </a:ext>
            </a:extLst>
          </p:cNvPr>
          <p:cNvSpPr txBox="1"/>
          <p:nvPr/>
        </p:nvSpPr>
        <p:spPr>
          <a:xfrm>
            <a:off x="8691217" y="1608387"/>
            <a:ext cx="206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Социальная среда – </a:t>
            </a:r>
            <a:r>
              <a:rPr lang="ru-RU" dirty="0"/>
              <a:t>тренд на изучение </a:t>
            </a:r>
            <a:r>
              <a:rPr lang="en-US" dirty="0"/>
              <a:t>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D56978-6706-4B76-ADC3-CCB84BA10F0C}"/>
              </a:ext>
            </a:extLst>
          </p:cNvPr>
          <p:cNvSpPr txBox="1"/>
          <p:nvPr/>
        </p:nvSpPr>
        <p:spPr>
          <a:xfrm>
            <a:off x="8699377" y="3144315"/>
            <a:ext cx="2579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Экономическая среда –</a:t>
            </a:r>
            <a:r>
              <a:rPr lang="en-US" b="1" dirty="0"/>
              <a:t> </a:t>
            </a:r>
            <a:r>
              <a:rPr lang="en-US" dirty="0"/>
              <a:t>IT </a:t>
            </a:r>
            <a:r>
              <a:rPr lang="ru-RU" dirty="0"/>
              <a:t>индустрия составляет 4% ВВП Казахстана.</a:t>
            </a:r>
          </a:p>
        </p:txBody>
      </p:sp>
    </p:spTree>
    <p:extLst>
      <p:ext uri="{BB962C8B-B14F-4D97-AF65-F5344CB8AC3E}">
        <p14:creationId xmlns:p14="http://schemas.microsoft.com/office/powerpoint/2010/main" val="39009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81ED8F9-FA35-46E4-A111-6E26EEF77E2D}"/>
              </a:ext>
            </a:extLst>
          </p:cNvPr>
          <p:cNvSpPr/>
          <p:nvPr/>
        </p:nvSpPr>
        <p:spPr>
          <a:xfrm>
            <a:off x="1236127" y="3353995"/>
            <a:ext cx="2581657" cy="2108130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0D08-554D-46D9-ACD6-6FF2C85BBB60}"/>
              </a:ext>
            </a:extLst>
          </p:cNvPr>
          <p:cNvGrpSpPr/>
          <p:nvPr/>
        </p:nvGrpSpPr>
        <p:grpSpPr>
          <a:xfrm>
            <a:off x="4444109" y="1242052"/>
            <a:ext cx="3335866" cy="1896460"/>
            <a:chOff x="5511800" y="3492501"/>
            <a:chExt cx="776289" cy="441325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83D707F-AF49-4F71-A816-1008D5145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EE2F063-84A0-48F6-9D4D-A0E4ECAA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CB61DF6-D1C9-4F09-B15A-8C723619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9284572-1819-42A4-ACD1-056DE326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FC38E3E-38AB-4809-A48F-C5BE7AF9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B30E97C-D917-4201-A641-32B05BB7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9D2FA-38FF-4883-841E-43BB4275FD8A}"/>
              </a:ext>
            </a:extLst>
          </p:cNvPr>
          <p:cNvGrpSpPr/>
          <p:nvPr/>
        </p:nvGrpSpPr>
        <p:grpSpPr>
          <a:xfrm>
            <a:off x="8503099" y="1770156"/>
            <a:ext cx="2400868" cy="1364908"/>
            <a:chOff x="5511800" y="3492501"/>
            <a:chExt cx="776289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DA1C184-6326-4F3F-B954-543FB602F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74475373-23BF-4493-8FF5-0B72CBACE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77DF5BD-20D9-48CC-A487-A93D1829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129D3B1-8171-4159-AE96-8D568FA8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A7534BE-BC59-4D9F-B0FC-0BF993F2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B16309DF-F3D2-4676-A9EA-B2709B0E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62E3419-C206-4079-9AA5-799CD00C1D70}"/>
              </a:ext>
            </a:extLst>
          </p:cNvPr>
          <p:cNvSpPr txBox="1"/>
          <p:nvPr/>
        </p:nvSpPr>
        <p:spPr>
          <a:xfrm>
            <a:off x="1420309" y="4158513"/>
            <a:ext cx="2213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10E3E3-BD8F-40FF-8E28-66FEC53D2FE3}"/>
              </a:ext>
            </a:extLst>
          </p:cNvPr>
          <p:cNvSpPr/>
          <p:nvPr/>
        </p:nvSpPr>
        <p:spPr>
          <a:xfrm>
            <a:off x="1236127" y="5411395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2012A4-BA80-42DF-912C-9859B36B2532}"/>
              </a:ext>
            </a:extLst>
          </p:cNvPr>
          <p:cNvGrpSpPr/>
          <p:nvPr/>
        </p:nvGrpSpPr>
        <p:grpSpPr>
          <a:xfrm>
            <a:off x="1301121" y="1770156"/>
            <a:ext cx="2400868" cy="1364908"/>
            <a:chOff x="5511800" y="3492501"/>
            <a:chExt cx="776289" cy="441325"/>
          </a:xfrm>
          <a:solidFill>
            <a:schemeClr val="accent5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4595AE6F-2AE9-4744-A9B6-F5FB287EC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7EA044E-7ADB-4A16-9DA5-F167C059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959E32CF-6EF3-40B0-9C34-49D75821A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41092457-9092-404D-B8E8-7F49E5863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7C1729-E346-46EC-8995-8F572926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EABD7D09-3100-4E13-A257-88B9DE79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210F91-94DD-45E7-B551-F12A6A500EBA}"/>
              </a:ext>
            </a:extLst>
          </p:cNvPr>
          <p:cNvSpPr/>
          <p:nvPr/>
        </p:nvSpPr>
        <p:spPr>
          <a:xfrm>
            <a:off x="4458980" y="3353995"/>
            <a:ext cx="3320995" cy="210813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48923B-EAEA-4E61-B955-870AB6AF7FD5}"/>
              </a:ext>
            </a:extLst>
          </p:cNvPr>
          <p:cNvSpPr txBox="1"/>
          <p:nvPr/>
        </p:nvSpPr>
        <p:spPr>
          <a:xfrm>
            <a:off x="4643162" y="4262373"/>
            <a:ext cx="29420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C069E6-A4D4-4420-9161-D0167DC96E62}"/>
              </a:ext>
            </a:extLst>
          </p:cNvPr>
          <p:cNvSpPr/>
          <p:nvPr/>
        </p:nvSpPr>
        <p:spPr>
          <a:xfrm>
            <a:off x="4458980" y="5411395"/>
            <a:ext cx="3320995" cy="79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0785E1-920B-4EE8-9BC6-3746616CC910}"/>
              </a:ext>
            </a:extLst>
          </p:cNvPr>
          <p:cNvSpPr/>
          <p:nvPr/>
        </p:nvSpPr>
        <p:spPr>
          <a:xfrm>
            <a:off x="8421171" y="3353995"/>
            <a:ext cx="2581657" cy="210813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B3AEA-D880-4943-A29B-CF20AFBF92E2}"/>
              </a:ext>
            </a:extLst>
          </p:cNvPr>
          <p:cNvSpPr txBox="1"/>
          <p:nvPr/>
        </p:nvSpPr>
        <p:spPr>
          <a:xfrm>
            <a:off x="8605353" y="4158514"/>
            <a:ext cx="2213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DC2590-32A9-4AC3-A758-CB767519188D}"/>
              </a:ext>
            </a:extLst>
          </p:cNvPr>
          <p:cNvSpPr/>
          <p:nvPr/>
        </p:nvSpPr>
        <p:spPr>
          <a:xfrm>
            <a:off x="8421171" y="5411395"/>
            <a:ext cx="2581657" cy="79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CF5874-398A-4847-AF9F-9A212DF9BCA1}"/>
              </a:ext>
            </a:extLst>
          </p:cNvPr>
          <p:cNvSpPr txBox="1"/>
          <p:nvPr/>
        </p:nvSpPr>
        <p:spPr>
          <a:xfrm>
            <a:off x="4518092" y="3273298"/>
            <a:ext cx="320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Инвесторы/заказчики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A26AFA-2726-49BD-9D9E-FE3183459762}"/>
              </a:ext>
            </a:extLst>
          </p:cNvPr>
          <p:cNvSpPr txBox="1"/>
          <p:nvPr/>
        </p:nvSpPr>
        <p:spPr>
          <a:xfrm>
            <a:off x="904965" y="3266310"/>
            <a:ext cx="31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Команда</a:t>
            </a:r>
            <a:r>
              <a:rPr kumimoji="0" lang="ru-RU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проекта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7E29B-55AD-4C46-BF41-631FCBACFD3D}"/>
              </a:ext>
            </a:extLst>
          </p:cNvPr>
          <p:cNvSpPr txBox="1"/>
          <p:nvPr/>
        </p:nvSpPr>
        <p:spPr>
          <a:xfrm>
            <a:off x="8232017" y="3266310"/>
            <a:ext cx="304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Потребители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E9DB1B-CC4B-4B70-9DD2-B2FAAC21EF74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0FDFB0-0AF5-4A10-BDDE-31E1F42BAE80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63" y="3869390"/>
            <a:ext cx="1513086" cy="15130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80" y="3652861"/>
            <a:ext cx="897943" cy="8979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403" y="3833181"/>
            <a:ext cx="1204093" cy="15662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/>
          <a:srcRect t="21851" b="29728"/>
          <a:stretch/>
        </p:blipFill>
        <p:spPr>
          <a:xfrm>
            <a:off x="2042629" y="4402680"/>
            <a:ext cx="957869" cy="10028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First Heartland Jysan Ba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986" y="3822758"/>
            <a:ext cx="1198842" cy="15597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Заголовок 1">
            <a:extLst>
              <a:ext uri="{FF2B5EF4-FFF2-40B4-BE49-F238E27FC236}">
                <a16:creationId xmlns:a16="http://schemas.microsoft.com/office/drawing/2014/main" id="{D509B906-9C7F-465F-AD7A-17010B1F94CA}"/>
              </a:ext>
            </a:extLst>
          </p:cNvPr>
          <p:cNvSpPr txBox="1">
            <a:spLocks/>
          </p:cNvSpPr>
          <p:nvPr/>
        </p:nvSpPr>
        <p:spPr>
          <a:xfrm>
            <a:off x="3423730" y="-372668"/>
            <a:ext cx="534102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Участники проекта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7"/>
          <a:srcRect l="11056" t="22314" r="14187" b="18459"/>
          <a:stretch/>
        </p:blipFill>
        <p:spPr>
          <a:xfrm>
            <a:off x="6206131" y="3875245"/>
            <a:ext cx="1440356" cy="1521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Рисунок 50"/>
          <p:cNvPicPr>
            <a:picLocks noChangeAspect="1"/>
          </p:cNvPicPr>
          <p:nvPr/>
        </p:nvPicPr>
        <p:blipFill rotWithShape="1">
          <a:blip r:embed="rId7"/>
          <a:srcRect l="11056" t="22314" r="14187" b="18459"/>
          <a:stretch/>
        </p:blipFill>
        <p:spPr>
          <a:xfrm>
            <a:off x="2832653" y="3652861"/>
            <a:ext cx="911603" cy="9629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5495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9B906-9C7F-465F-AD7A-17010B1F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485" y="0"/>
            <a:ext cx="5341029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Декомпозиция цели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F1E5C2D-9AAE-4A14-904A-2356B3441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468153"/>
              </p:ext>
            </p:extLst>
          </p:nvPr>
        </p:nvGraphicFramePr>
        <p:xfrm>
          <a:off x="254863" y="1269506"/>
          <a:ext cx="11682274" cy="531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90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D74C688-7E06-40F0-8375-ADDDAC326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FD74C688-7E06-40F0-8375-ADDDAC326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FD74C688-7E06-40F0-8375-ADDDAC326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68AEE38-5EB0-4619-8748-D08AC8DE4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graphicEl>
                                              <a:dgm id="{A68AEE38-5EB0-4619-8748-D08AC8DE4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graphicEl>
                                              <a:dgm id="{A68AEE38-5EB0-4619-8748-D08AC8DE4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A81113B-205F-4EEF-AB4F-92D18046A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graphicEl>
                                              <a:dgm id="{1A81113B-205F-4EEF-AB4F-92D18046A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graphicEl>
                                              <a:dgm id="{1A81113B-205F-4EEF-AB4F-92D18046A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1BA6EBD-DD92-497B-9E20-C5D46614A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61BA6EBD-DD92-497B-9E20-C5D46614A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graphicEl>
                                              <a:dgm id="{61BA6EBD-DD92-497B-9E20-C5D46614A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797A8E-87DD-4157-A7F7-5E25A1705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graphicEl>
                                              <a:dgm id="{0B797A8E-87DD-4157-A7F7-5E25A1705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graphicEl>
                                              <a:dgm id="{0B797A8E-87DD-4157-A7F7-5E25A1705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E09C013-7CA7-421E-97A6-1D20F25FB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graphicEl>
                                              <a:dgm id="{9E09C013-7CA7-421E-97A6-1D20F25FB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graphicEl>
                                              <a:dgm id="{9E09C013-7CA7-421E-97A6-1D20F25FB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AD0B3D9-7511-44E6-8C97-4607FCC39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graphicEl>
                                              <a:dgm id="{6AD0B3D9-7511-44E6-8C97-4607FCC39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graphicEl>
                                              <a:dgm id="{6AD0B3D9-7511-44E6-8C97-4607FCC39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D272BB3-3AE7-4334-A017-BC98B948B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graphicEl>
                                              <a:dgm id="{DD272BB3-3AE7-4334-A017-BC98B948B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graphicEl>
                                              <a:dgm id="{DD272BB3-3AE7-4334-A017-BC98B948B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8F4B9CD-22EA-4D94-92B9-C2FC97BE7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graphicEl>
                                              <a:dgm id="{D8F4B9CD-22EA-4D94-92B9-C2FC97BE7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graphicEl>
                                              <a:dgm id="{D8F4B9CD-22EA-4D94-92B9-C2FC97BE7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9D593FB-CCC9-4EF8-A70A-3DB566565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graphicEl>
                                              <a:dgm id="{E9D593FB-CCC9-4EF8-A70A-3DB566565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graphicEl>
                                              <a:dgm id="{E9D593FB-CCC9-4EF8-A70A-3DB566565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342BE54-6EC2-41ED-863B-7CD85E757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graphicEl>
                                              <a:dgm id="{E342BE54-6EC2-41ED-863B-7CD85E757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graphicEl>
                                              <a:dgm id="{E342BE54-6EC2-41ED-863B-7CD85E757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0E1E034-C8C8-451F-BCB9-A3D593812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graphicEl>
                                              <a:dgm id="{E0E1E034-C8C8-451F-BCB9-A3D593812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graphicEl>
                                              <a:dgm id="{E0E1E034-C8C8-451F-BCB9-A3D593812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C27C632-280B-4920-A715-95133CC3F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graphicEl>
                                              <a:dgm id="{FC27C632-280B-4920-A715-95133CC3F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graphicEl>
                                              <a:dgm id="{FC27C632-280B-4920-A715-95133CC3F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687F5C7-FB11-429C-AC94-24497CE33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graphicEl>
                                              <a:dgm id="{0687F5C7-FB11-429C-AC94-24497CE33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graphicEl>
                                              <a:dgm id="{0687F5C7-FB11-429C-AC94-24497CE33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B751E83-30F5-4678-B976-9A4762702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graphicEl>
                                              <a:dgm id="{EB751E83-30F5-4678-B976-9A4762702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graphicEl>
                                              <a:dgm id="{EB751E83-30F5-4678-B976-9A4762702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DEED5E-AE88-4657-BE73-1D7DFCCF2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graphicEl>
                                              <a:dgm id="{D0DEED5E-AE88-4657-BE73-1D7DFCCF2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graphicEl>
                                              <a:dgm id="{D0DEED5E-AE88-4657-BE73-1D7DFCCF2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5C0C71-2A0E-4BC8-8589-1CF1C421B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graphicEl>
                                              <a:dgm id="{345C0C71-2A0E-4BC8-8589-1CF1C421B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graphicEl>
                                              <a:dgm id="{345C0C71-2A0E-4BC8-8589-1CF1C421B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FC9508B-C962-4E78-B625-F259BECE7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graphicEl>
                                              <a:dgm id="{7FC9508B-C962-4E78-B625-F259BECE7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graphicEl>
                                              <a:dgm id="{7FC9508B-C962-4E78-B625-F259BECE7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DD13169-B0D4-4F6F-8D81-59449794C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graphicEl>
                                              <a:dgm id="{0DD13169-B0D4-4F6F-8D81-59449794C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graphicEl>
                                              <a:dgm id="{0DD13169-B0D4-4F6F-8D81-59449794C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CC503E0-B8D3-443A-A187-BED52229A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graphicEl>
                                              <a:dgm id="{CCC503E0-B8D3-443A-A187-BED52229A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graphicEl>
                                              <a:dgm id="{CCC503E0-B8D3-443A-A187-BED52229A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4619EF4-084E-436C-872D-D391E1590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>
                                            <p:graphicEl>
                                              <a:dgm id="{B4619EF4-084E-436C-872D-D391E1590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graphicEl>
                                              <a:dgm id="{B4619EF4-084E-436C-872D-D391E1590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177807C-DBBC-4532-BD88-42AA4FCCC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graphicEl>
                                              <a:dgm id="{2177807C-DBBC-4532-BD88-42AA4FCCC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graphicEl>
                                              <a:dgm id="{2177807C-DBBC-4532-BD88-42AA4FCCC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DDD6059-F75A-48A1-BA4F-79B89878AB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graphicEl>
                                              <a:dgm id="{7DDD6059-F75A-48A1-BA4F-79B89878AB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graphicEl>
                                              <a:dgm id="{7DDD6059-F75A-48A1-BA4F-79B89878AB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3864516-0DFD-41E4-ABED-0B4D467D0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>
                                            <p:graphicEl>
                                              <a:dgm id="{83864516-0DFD-41E4-ABED-0B4D467D0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>
                                            <p:graphicEl>
                                              <a:dgm id="{83864516-0DFD-41E4-ABED-0B4D467D0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1607733-CA5A-4C0D-B3E4-C64B62C20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>
                                            <p:graphicEl>
                                              <a:dgm id="{D1607733-CA5A-4C0D-B3E4-C64B62C20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>
                                            <p:graphicEl>
                                              <a:dgm id="{D1607733-CA5A-4C0D-B3E4-C64B62C20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0927DF3-6378-4F79-8F26-5F3F664AFF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graphicEl>
                                              <a:dgm id="{60927DF3-6378-4F79-8F26-5F3F664AFF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graphicEl>
                                              <a:dgm id="{60927DF3-6378-4F79-8F26-5F3F664AFF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6FFA3BA-829B-4072-8793-BA40680F4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graphicEl>
                                              <a:dgm id="{C6FFA3BA-829B-4072-8793-BA40680F4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graphicEl>
                                              <a:dgm id="{C6FFA3BA-829B-4072-8793-BA40680F4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55FB56-D492-427E-B34A-E53CE4D5F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>
                                            <p:graphicEl>
                                              <a:dgm id="{D455FB56-D492-427E-B34A-E53CE4D5F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>
                                            <p:graphicEl>
                                              <a:dgm id="{D455FB56-D492-427E-B34A-E53CE4D5F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704BB2E-68E8-4D92-BA7E-A39892589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graphicEl>
                                              <a:dgm id="{4704BB2E-68E8-4D92-BA7E-A39892589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graphicEl>
                                              <a:dgm id="{4704BB2E-68E8-4D92-BA7E-A39892589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F6E760-D09E-4A1B-B19E-4598A76EF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>
                                            <p:graphicEl>
                                              <a:dgm id="{7CF6E760-D09E-4A1B-B19E-4598A76EF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>
                                            <p:graphicEl>
                                              <a:dgm id="{7CF6E760-D09E-4A1B-B19E-4598A76EF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3F77651-EE6C-46FA-8E62-097776122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">
                                            <p:graphicEl>
                                              <a:dgm id="{53F77651-EE6C-46FA-8E62-097776122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">
                                            <p:graphicEl>
                                              <a:dgm id="{53F77651-EE6C-46FA-8E62-097776122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ED6DEF-9A09-4D6B-944F-9D4E9A565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">
                                            <p:graphicEl>
                                              <a:dgm id="{98ED6DEF-9A09-4D6B-944F-9D4E9A565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>
                                            <p:graphicEl>
                                              <a:dgm id="{98ED6DEF-9A09-4D6B-944F-9D4E9A565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C8E86D6-6270-4822-AB3C-11ED28E6A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">
                                            <p:graphicEl>
                                              <a:dgm id="{6C8E86D6-6270-4822-AB3C-11ED28E6A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">
                                            <p:graphicEl>
                                              <a:dgm id="{6C8E86D6-6270-4822-AB3C-11ED28E6A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765AFBB-62A2-485A-875C-DB9936B12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89219"/>
              </p:ext>
            </p:extLst>
          </p:nvPr>
        </p:nvGraphicFramePr>
        <p:xfrm>
          <a:off x="378780" y="212481"/>
          <a:ext cx="11434439" cy="727381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6074">
                  <a:extLst>
                    <a:ext uri="{9D8B030D-6E8A-4147-A177-3AD203B41FA5}">
                      <a16:colId xmlns:a16="http://schemas.microsoft.com/office/drawing/2014/main" val="4275438706"/>
                    </a:ext>
                  </a:extLst>
                </a:gridCol>
                <a:gridCol w="5611420">
                  <a:extLst>
                    <a:ext uri="{9D8B030D-6E8A-4147-A177-3AD203B41FA5}">
                      <a16:colId xmlns:a16="http://schemas.microsoft.com/office/drawing/2014/main" val="436936001"/>
                    </a:ext>
                  </a:extLst>
                </a:gridCol>
                <a:gridCol w="2479545">
                  <a:extLst>
                    <a:ext uri="{9D8B030D-6E8A-4147-A177-3AD203B41FA5}">
                      <a16:colId xmlns:a16="http://schemas.microsoft.com/office/drawing/2014/main" val="3434897329"/>
                    </a:ext>
                  </a:extLst>
                </a:gridCol>
                <a:gridCol w="2817400">
                  <a:extLst>
                    <a:ext uri="{9D8B030D-6E8A-4147-A177-3AD203B41FA5}">
                      <a16:colId xmlns:a16="http://schemas.microsoft.com/office/drawing/2014/main" val="2932188483"/>
                    </a:ext>
                  </a:extLst>
                </a:gridCol>
              </a:tblGrid>
              <a:tr h="3067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Название работы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Предшествующие работы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Продолжительность, (дней)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3590433959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Заключение договора с заказчиком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324105809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Поиск менеджера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325041780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Поиск преподавателя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990499073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Поиск помещения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151623413"/>
                  </a:ext>
                </a:extLst>
              </a:tr>
              <a:tr h="3067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Составление списка обязанностей для каждого работника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4210844705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Составление программы вместе с преподавателем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3, 4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2,5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3240417257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Договориться о цене аренды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4, 5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4078399859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Составление рабочего графика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5, 6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2884719983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Согласование программы с владельцем «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KnewIT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»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3101121073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Заключить договор аренды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7, 8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680203563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Зарегистрировать филиал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3466521659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Определение уровня зарплаты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8, 10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1,5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4152687621"/>
                  </a:ext>
                </a:extLst>
              </a:tr>
              <a:tr h="579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Разработать план и дизайн помещения (использовать универсальный план)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10, 12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2643785524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Оформление трудовых договоров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2472079588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Закупить и завезти мебель и необходимые приборы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13, 14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2230928790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Подбор группы для первого сезона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11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3341489734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Учебный процесс первого сезона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611951418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Подбор группы для второго сезона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825676902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Учебный процесс второго сезона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16, 15, 18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2647644361"/>
                  </a:ext>
                </a:extLst>
              </a:tr>
              <a:tr h="294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Сдача проекта заказчику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86" marR="22786" marT="22786" marB="22786"/>
                </a:tc>
                <a:extLst>
                  <a:ext uri="{0D108BD9-81ED-4DB2-BD59-A6C34878D82A}">
                    <a16:rowId xmlns:a16="http://schemas.microsoft.com/office/drawing/2014/main" val="237820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4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1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40662-27AD-4354-AB57-EB5A36AB64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1" y="1068546"/>
            <a:ext cx="10772724" cy="4720908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251063-2473-46A6-B45D-DC74A4356863}"/>
              </a:ext>
            </a:extLst>
          </p:cNvPr>
          <p:cNvSpPr txBox="1"/>
          <p:nvPr/>
        </p:nvSpPr>
        <p:spPr>
          <a:xfrm>
            <a:off x="721895" y="5789454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Критический путь: 1-3-6-8-10-12-13-15-16-17-19-20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Т=212 дней выполнения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413199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2074</Words>
  <Application>Microsoft Office PowerPoint</Application>
  <PresentationFormat>Широкоэкранный</PresentationFormat>
  <Paragraphs>751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Noto Sans</vt:lpstr>
      <vt:lpstr>Open Sans</vt:lpstr>
      <vt:lpstr>Times New Roman</vt:lpstr>
      <vt:lpstr>Wingdings</vt:lpstr>
      <vt:lpstr>Тема Office</vt:lpstr>
      <vt:lpstr>ИТОГОВЫЙ ПРОЕКТ ПО КУРСУ «УПРАВЛЕНИЕ ПРОЕКТАМИ»  «ОТКРЫТИЕ ФИЛИАЛА ШКОЛЫ ПРОГРАММИРОВАНИЯ «KNEW IT»»  </vt:lpstr>
      <vt:lpstr>Краткая аннотация. Состав Проектной команды </vt:lpstr>
      <vt:lpstr>Краткая аннотация. Состав Проектной команды </vt:lpstr>
      <vt:lpstr>Цель и границы проекта </vt:lpstr>
      <vt:lpstr>Презентация PowerPoint</vt:lpstr>
      <vt:lpstr>Презентация PowerPoint</vt:lpstr>
      <vt:lpstr>Декомпозиция цели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Система мотивации, поощрения и взыскания</vt:lpstr>
      <vt:lpstr>Управление качеством</vt:lpstr>
      <vt:lpstr>Управление качеством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КУРСУ «УПРАВЛЕНИЕ ПРОЕКТАМИ»  «ОТКРЫТИЕ ФИЛИАЛА ШКОЛЫ ПРОГРАММИРОВАНИЯ «KNEW IT»»  </dc:title>
  <dc:creator>60170098 Салимов Райымбек Жумабекулы</dc:creator>
  <cp:lastModifiedBy>60170098 Салимов Райымбек Жумабекулы</cp:lastModifiedBy>
  <cp:revision>24</cp:revision>
  <dcterms:created xsi:type="dcterms:W3CDTF">2020-12-04T09:48:41Z</dcterms:created>
  <dcterms:modified xsi:type="dcterms:W3CDTF">2020-12-06T11:43:30Z</dcterms:modified>
</cp:coreProperties>
</file>