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5" r:id="rId6"/>
    <p:sldId id="267" r:id="rId7"/>
    <p:sldId id="261" r:id="rId8"/>
    <p:sldId id="258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969C2-6A2B-45A1-834B-EFBF25EB5BC2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69192-1AE1-4F0B-8800-DE5374D7B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Aufgabenverteilung siehe </a:t>
            </a:r>
            <a:r>
              <a:rPr lang="de-DE" dirty="0" err="1"/>
              <a:t>Git</a:t>
            </a:r>
            <a:r>
              <a:rPr lang="de-DE" dirty="0"/>
              <a:t>-hub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3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Bauteile aus </a:t>
            </a:r>
            <a:r>
              <a:rPr lang="de-DE" dirty="0" err="1"/>
              <a:t>Aluminum</a:t>
            </a:r>
            <a:endParaRPr lang="de-DE" dirty="0"/>
          </a:p>
          <a:p>
            <a:r>
              <a:rPr lang="de-DE" dirty="0"/>
              <a:t>Traktion und Standhaft Kletterfähigkeit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27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56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88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58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0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15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6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32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71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76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3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8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0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98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5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0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6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3077-B1A5-4FAC-84B1-C8A178E5E963}" type="datetimeFigureOut">
              <a:rPr lang="de-DE" smtClean="0"/>
              <a:t>29.10.2025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91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yaba-source/projects/1/views/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D4FAB7-B6A8-1421-EB5C-8E7F924E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13540" b="13849"/>
          <a:stretch>
            <a:fillRect/>
          </a:stretch>
        </p:blipFill>
        <p:spPr>
          <a:xfrm>
            <a:off x="2647850" y="2419858"/>
            <a:ext cx="6240012" cy="37235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D39004-4EC2-C1B9-D2B2-465E0024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850" y="-140861"/>
            <a:ext cx="7248722" cy="1969629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Canalchecker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2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36A26-C947-AFE0-DD6C-99C636DE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BildQuellen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C44DC-CE18-BD80-A1B1-A5F25AB7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https://mechatronikausbildung.wordpress.com/2017/03/28/ipek-turns-blue/</a:t>
            </a:r>
          </a:p>
        </p:txBody>
      </p:sp>
    </p:spTree>
    <p:extLst>
      <p:ext uri="{BB962C8B-B14F-4D97-AF65-F5344CB8AC3E}">
        <p14:creationId xmlns:p14="http://schemas.microsoft.com/office/powerpoint/2010/main" val="142619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44455-C092-E5BC-C05D-710E3C2D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5CDEA-BAAF-4734-4DDB-FE31B85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 ?</a:t>
            </a:r>
          </a:p>
          <a:p>
            <a:r>
              <a:rPr lang="de-DE" dirty="0"/>
              <a:t>Projektplan</a:t>
            </a:r>
          </a:p>
          <a:p>
            <a:r>
              <a:rPr lang="de-DE" dirty="0"/>
              <a:t>Geplante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80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C73DC-4669-7054-F98C-63E7928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9771"/>
          </a:xfrm>
        </p:spPr>
        <p:txBody>
          <a:bodyPr>
            <a:normAutofit/>
          </a:bodyPr>
          <a:lstStyle/>
          <a:p>
            <a:r>
              <a:rPr lang="de-DE" dirty="0"/>
              <a:t>Das Entwickler Duo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A63A5F-E783-817E-43F1-6AA7A9966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2030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Marcel </a:t>
            </a:r>
            <a:r>
              <a:rPr lang="de-DE" dirty="0" err="1"/>
              <a:t>Kattirs</a:t>
            </a:r>
            <a:endParaRPr lang="de-DE" dirty="0"/>
          </a:p>
          <a:p>
            <a:r>
              <a:rPr lang="de-DE" dirty="0"/>
              <a:t>4. Semester E-Technik Studium</a:t>
            </a:r>
          </a:p>
          <a:p>
            <a:r>
              <a:rPr lang="de-DE" dirty="0" err="1"/>
              <a:t>Platinenentwicklung</a:t>
            </a:r>
            <a:r>
              <a:rPr lang="de-DE" dirty="0"/>
              <a:t> bei </a:t>
            </a:r>
            <a:r>
              <a:rPr lang="de-DE" dirty="0" err="1"/>
              <a:t>Infinty</a:t>
            </a:r>
            <a:r>
              <a:rPr lang="de-DE" dirty="0"/>
              <a:t> Racing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B61AA6-C137-F2A6-220D-8F98DFAD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611305" cy="2548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Yannick Bachhuber </a:t>
            </a:r>
          </a:p>
          <a:p>
            <a:r>
              <a:rPr lang="de-DE" dirty="0"/>
              <a:t>Ausbildung Elektroniker für Betriebstechnik</a:t>
            </a:r>
          </a:p>
          <a:p>
            <a:r>
              <a:rPr lang="de-DE" dirty="0"/>
              <a:t>Staatlich geprüfter Techniker E-Technik</a:t>
            </a:r>
          </a:p>
          <a:p>
            <a:r>
              <a:rPr lang="de-DE" dirty="0"/>
              <a:t>3. Semester </a:t>
            </a:r>
            <a:r>
              <a:rPr lang="de-DE" dirty="0" err="1"/>
              <a:t>Robotikstudium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2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33B92-E44C-3CA7-5FCD-9D61D18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1D0DC-CFCA-82D8-E482-BA614479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Fahren durch ein Rohr</a:t>
            </a:r>
          </a:p>
          <a:p>
            <a:r>
              <a:rPr lang="de-DE" dirty="0"/>
              <a:t>Regelbare Geschwindigkeit</a:t>
            </a:r>
          </a:p>
          <a:p>
            <a:r>
              <a:rPr lang="de-DE" dirty="0"/>
              <a:t>Orientierung durch 2D Maschinelles Sehen</a:t>
            </a:r>
          </a:p>
          <a:p>
            <a:r>
              <a:rPr lang="de-DE" dirty="0"/>
              <a:t>Schwarm Betrieb /Kooperation unter Robotern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89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60906-019F-6B23-5B06-239FCB0B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IPEK </a:t>
            </a:r>
            <a:r>
              <a:rPr lang="de-DE" dirty="0" err="1"/>
              <a:t>Rovion</a:t>
            </a:r>
            <a:r>
              <a:rPr lang="de-DE" dirty="0"/>
              <a:t> 130 /</a:t>
            </a:r>
            <a:br>
              <a:rPr lang="de-DE" dirty="0"/>
            </a:br>
            <a:r>
              <a:rPr lang="de-DE" dirty="0" err="1"/>
              <a:t>HARdware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063B13-614F-421A-93C3-B4300366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Robust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2 angetriebene Achsen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Individuelle Ausstattung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Motoren mit Getriebe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Kamera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Raspberry Pi als 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RFID-Leser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B25E9AEE-6CB9-2EAC-7CA7-23D4716827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7" r="11997"/>
          <a:stretch>
            <a:fillRect/>
          </a:stretch>
        </p:blipFill>
        <p:spPr>
          <a:xfrm>
            <a:off x="5797550" y="609600"/>
            <a:ext cx="524986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63B1-2F32-2469-895E-3855EFF5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Software/ ROS2 &amp;Python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36BFC-9271-3D36-6BB4-B33DA2E057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Kern-Technologien</a:t>
            </a:r>
            <a:endParaRPr lang="de-DE" dirty="0"/>
          </a:p>
          <a:p>
            <a:r>
              <a:rPr lang="de-DE" dirty="0"/>
              <a:t>ROS2 Nodes &amp; Topics</a:t>
            </a:r>
          </a:p>
          <a:p>
            <a:r>
              <a:rPr lang="de-DE" dirty="0"/>
              <a:t>Sensor Integration/Fusion</a:t>
            </a:r>
          </a:p>
          <a:p>
            <a:r>
              <a:rPr lang="de-DE" dirty="0"/>
              <a:t>Server &amp;Client </a:t>
            </a:r>
          </a:p>
          <a:p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Vision</a:t>
            </a:r>
          </a:p>
          <a:p>
            <a:r>
              <a:rPr lang="de-DE" dirty="0"/>
              <a:t>NFC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4C99B-2C7E-3192-5214-DB014256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Echtzeit-fähig</a:t>
            </a:r>
          </a:p>
          <a:p>
            <a:r>
              <a:rPr lang="de-DE" dirty="0"/>
              <a:t>Modular</a:t>
            </a:r>
          </a:p>
          <a:p>
            <a:r>
              <a:rPr lang="de-DE" dirty="0"/>
              <a:t>Industrie-erprobt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7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6087A-CA79-92D8-F228-CF902E1C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Ziele/ Innovationen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243E3-50C7-74E8-D057-F7A6F123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 ist eine autonome Kanalinspektion </a:t>
            </a:r>
          </a:p>
          <a:p>
            <a:r>
              <a:rPr lang="de-DE" dirty="0"/>
              <a:t>Geringe Instandhaltungskosten der Kanalanlagen </a:t>
            </a:r>
          </a:p>
          <a:p>
            <a:r>
              <a:rPr lang="de-DE" dirty="0"/>
              <a:t>Genau Lokalisation der Probleme im Kanal über Standort des Roboters</a:t>
            </a:r>
          </a:p>
          <a:p>
            <a:r>
              <a:rPr lang="de-DE" dirty="0"/>
              <a:t>Schnelle Entdeckung von Problemen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291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B403A-B76C-64CF-482F-860ECB10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D5D49-651B-7D64-D7E9-8D8B37EC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hlinkClick r:id="rId3"/>
            <a:extLst>
              <a:ext uri="{FF2B5EF4-FFF2-40B4-BE49-F238E27FC236}">
                <a16:creationId xmlns:a16="http://schemas.microsoft.com/office/drawing/2014/main" id="{C904D8CD-7C26-3D58-E268-FBBCE7455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09" y="1798030"/>
            <a:ext cx="10585652" cy="3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9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33B3B-D916-6608-C543-4DE7F8D4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Projektmanagement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825EAA-E926-2557-6945-915E1A1F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Projektplan steht</a:t>
            </a:r>
          </a:p>
          <a:p>
            <a:r>
              <a:rPr lang="de-DE" dirty="0"/>
              <a:t>Sub-</a:t>
            </a:r>
            <a:r>
              <a:rPr lang="de-DE" dirty="0" err="1"/>
              <a:t>Issues</a:t>
            </a:r>
            <a:r>
              <a:rPr lang="de-DE" dirty="0"/>
              <a:t> zur Arbeitsverteilung werden Agile hinzugefügt</a:t>
            </a:r>
          </a:p>
          <a:p>
            <a:r>
              <a:rPr lang="de-DE" dirty="0" err="1"/>
              <a:t>Git</a:t>
            </a:r>
            <a:r>
              <a:rPr lang="de-DE" dirty="0"/>
              <a:t>-Hub wird im Verlauf des Projekts gepflegt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354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177</Words>
  <Application>Microsoft Office PowerPoint</Application>
  <PresentationFormat>Breitbild</PresentationFormat>
  <Paragraphs>65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Schaltkreis</vt:lpstr>
      <vt:lpstr>The Canalchecker</vt:lpstr>
      <vt:lpstr>Inhaltsverzeichnis</vt:lpstr>
      <vt:lpstr>Das Entwickler Duo </vt:lpstr>
      <vt:lpstr>Geplante Features</vt:lpstr>
      <vt:lpstr>IPEK Rovion 130 / HARdware  </vt:lpstr>
      <vt:lpstr>Software/ ROS2 &amp;Python</vt:lpstr>
      <vt:lpstr>Ziele/ Innovationen</vt:lpstr>
      <vt:lpstr>Projektplan</vt:lpstr>
      <vt:lpstr>Projektmanagement 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bachhuber</dc:creator>
  <cp:lastModifiedBy>yannick bachhuber</cp:lastModifiedBy>
  <cp:revision>6</cp:revision>
  <dcterms:created xsi:type="dcterms:W3CDTF">2025-10-24T13:32:32Z</dcterms:created>
  <dcterms:modified xsi:type="dcterms:W3CDTF">2025-10-29T11:40:10Z</dcterms:modified>
</cp:coreProperties>
</file>