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82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8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06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15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768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321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711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76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43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8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4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90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98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7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00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67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33077-B1A5-4FAC-84B1-C8A178E5E963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191E-350F-4601-B554-6538D58CC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913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s/yaba-source/projects/1/views/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4D4FAB7-B6A8-1421-EB5C-8E7F924E5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8" t="13540" b="13849"/>
          <a:stretch>
            <a:fillRect/>
          </a:stretch>
        </p:blipFill>
        <p:spPr>
          <a:xfrm>
            <a:off x="2647850" y="2419858"/>
            <a:ext cx="6240012" cy="372358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D39004-4EC2-C1B9-D2B2-465E00243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850" y="-140861"/>
            <a:ext cx="7248722" cy="1969629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Canalchecker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6D7B9C-FB60-6D3B-B30C-CD04069A6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2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44455-C092-E5BC-C05D-710E3C2D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5CDEA-BAAF-4734-4DDB-FE31B85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Wer sind wir ?</a:t>
            </a:r>
          </a:p>
          <a:p>
            <a:r>
              <a:rPr lang="de-DE" dirty="0"/>
              <a:t>Projektplan</a:t>
            </a:r>
          </a:p>
          <a:p>
            <a:r>
              <a:rPr lang="de-DE" dirty="0"/>
              <a:t>Geplante Features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8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C73DC-4669-7054-F98C-63E7928D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sind wir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A63A5F-E783-817E-43F1-6AA7A9966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Marcel </a:t>
            </a:r>
            <a:r>
              <a:rPr lang="de-DE" dirty="0" err="1"/>
              <a:t>Kattirs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4. Semester E-Technik Studium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B61AA6-C137-F2A6-220D-8F98DFAD6F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Yannick Bachhuber </a:t>
            </a:r>
          </a:p>
          <a:p>
            <a:pPr marL="0" indent="0">
              <a:buNone/>
            </a:pPr>
            <a:r>
              <a:rPr lang="de-DE" dirty="0"/>
              <a:t>Ausbildung Elektroniker für Betriebstechnik</a:t>
            </a:r>
          </a:p>
          <a:p>
            <a:pPr marL="0" indent="0">
              <a:buNone/>
            </a:pPr>
            <a:r>
              <a:rPr lang="de-DE" dirty="0"/>
              <a:t>Staatlich geprüfter Techniker E-technik</a:t>
            </a:r>
          </a:p>
          <a:p>
            <a:pPr marL="0" indent="0">
              <a:buNone/>
            </a:pPr>
            <a:r>
              <a:rPr lang="de-DE" dirty="0"/>
              <a:t>3. Semester </a:t>
            </a:r>
            <a:r>
              <a:rPr lang="de-DE" dirty="0" err="1"/>
              <a:t>Robotikstudium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32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6087A-CA79-92D8-F228-CF902E1C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Innovationen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2243E3-50C7-74E8-D057-F7A6F123B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Autonome Kanalinspektion </a:t>
            </a:r>
          </a:p>
          <a:p>
            <a:r>
              <a:rPr lang="de-DE" dirty="0"/>
              <a:t>Geringe Instandhaltungskosten der Kanalanlagen </a:t>
            </a:r>
          </a:p>
          <a:p>
            <a:r>
              <a:rPr lang="de-DE" dirty="0"/>
              <a:t>Genau Lokalisation der Probleme im Kanal über Standort des Roboters</a:t>
            </a:r>
          </a:p>
        </p:txBody>
      </p:sp>
    </p:spTree>
    <p:extLst>
      <p:ext uri="{BB962C8B-B14F-4D97-AF65-F5344CB8AC3E}">
        <p14:creationId xmlns:p14="http://schemas.microsoft.com/office/powerpoint/2010/main" val="20629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B403A-B76C-64CF-482F-860ECB10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D5D49-651B-7D64-D7E9-8D8B37EC8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https://github.com/users/yaba-source/projects/1/views/4</a:t>
            </a:r>
            <a:endParaRPr lang="de-DE" dirty="0"/>
          </a:p>
          <a:p>
            <a:r>
              <a:rPr lang="de-DE" dirty="0"/>
              <a:t>Bild mit Roadmap mit Hyperlink integriert</a:t>
            </a:r>
          </a:p>
        </p:txBody>
      </p:sp>
    </p:spTree>
    <p:extLst>
      <p:ext uri="{BB962C8B-B14F-4D97-AF65-F5344CB8AC3E}">
        <p14:creationId xmlns:p14="http://schemas.microsoft.com/office/powerpoint/2010/main" val="84269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33B92-E44C-3CA7-5FCD-9D61D180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1D0DC-CFCA-82D8-E482-BA614479A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Fahren im Rohr</a:t>
            </a:r>
          </a:p>
          <a:p>
            <a:r>
              <a:rPr lang="de-DE" dirty="0"/>
              <a:t>Regelbare Geschwindigkeit</a:t>
            </a:r>
          </a:p>
          <a:p>
            <a:r>
              <a:rPr lang="de-DE" dirty="0"/>
              <a:t>Orientierung durch 2D Maschinelles Sehen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8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36A26-C947-AFE0-DD6C-99C636DE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BildQuellen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C44DC-CE18-BD80-A1B1-A5F25AB7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https://mechatronikausbildung.wordpress.com/2017/03/28/ipek-turns-blue/</a:t>
            </a:r>
          </a:p>
        </p:txBody>
      </p:sp>
    </p:spTree>
    <p:extLst>
      <p:ext uri="{BB962C8B-B14F-4D97-AF65-F5344CB8AC3E}">
        <p14:creationId xmlns:p14="http://schemas.microsoft.com/office/powerpoint/2010/main" val="142619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100</Words>
  <Application>Microsoft Office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Schaltkreis</vt:lpstr>
      <vt:lpstr>The Canalchecker</vt:lpstr>
      <vt:lpstr>Inhaltsverzeichnis</vt:lpstr>
      <vt:lpstr>Wer sind wir </vt:lpstr>
      <vt:lpstr>Innovationen</vt:lpstr>
      <vt:lpstr>Projektplan</vt:lpstr>
      <vt:lpstr>Geplante Features</vt:lpstr>
      <vt:lpstr>BildQuellen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yannick bachhuber</dc:creator>
  <cp:lastModifiedBy>yannick bachhuber</cp:lastModifiedBy>
  <cp:revision>2</cp:revision>
  <dcterms:created xsi:type="dcterms:W3CDTF">2025-10-24T13:32:32Z</dcterms:created>
  <dcterms:modified xsi:type="dcterms:W3CDTF">2025-10-27T08:37:04Z</dcterms:modified>
</cp:coreProperties>
</file>