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B02B561-7ED1-49EC-8CC0-2F52B2AE973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934F1A6-1490-4750-AD49-4DCFFF89193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B561-7ED1-49EC-8CC0-2F52B2AE973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F1A6-1490-4750-AD49-4DCFFF891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B561-7ED1-49EC-8CC0-2F52B2AE973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F1A6-1490-4750-AD49-4DCFFF891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B02B561-7ED1-49EC-8CC0-2F52B2AE973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934F1A6-1490-4750-AD49-4DCFFF8919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B02B561-7ED1-49EC-8CC0-2F52B2AE973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934F1A6-1490-4750-AD49-4DCFFF89193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B561-7ED1-49EC-8CC0-2F52B2AE973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F1A6-1490-4750-AD49-4DCFFF89193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B561-7ED1-49EC-8CC0-2F52B2AE973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F1A6-1490-4750-AD49-4DCFFF89193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B02B561-7ED1-49EC-8CC0-2F52B2AE973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934F1A6-1490-4750-AD49-4DCFFF8919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B561-7ED1-49EC-8CC0-2F52B2AE973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F1A6-1490-4750-AD49-4DCFFF8919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B02B561-7ED1-49EC-8CC0-2F52B2AE973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934F1A6-1490-4750-AD49-4DCFFF89193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B02B561-7ED1-49EC-8CC0-2F52B2AE973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934F1A6-1490-4750-AD49-4DCFFF89193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B02B561-7ED1-49EC-8CC0-2F52B2AE973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934F1A6-1490-4750-AD49-4DCFFF8919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>
    <p:newsflash/>
  </p:transition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8062912" cy="1470025"/>
          </a:xfrm>
        </p:spPr>
        <p:txBody>
          <a:bodyPr/>
          <a:lstStyle/>
          <a:p>
            <a:pPr algn="ctr"/>
            <a:r>
              <a:rPr lang="en-US" dirty="0" smtClean="0"/>
              <a:t>The implement of decision tree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648200"/>
            <a:ext cx="8062912" cy="1752600"/>
          </a:xfrm>
        </p:spPr>
        <p:txBody>
          <a:bodyPr/>
          <a:lstStyle/>
          <a:p>
            <a:r>
              <a:rPr lang="en-US" dirty="0" smtClean="0"/>
              <a:t>Done by: </a:t>
            </a:r>
            <a:r>
              <a:rPr lang="en-US" dirty="0" err="1" smtClean="0"/>
              <a:t>hayde</a:t>
            </a:r>
            <a:r>
              <a:rPr lang="en-US" dirty="0" smtClean="0"/>
              <a:t> </a:t>
            </a:r>
            <a:r>
              <a:rPr lang="en-US" dirty="0" err="1" smtClean="0"/>
              <a:t>elshike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steps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48000" y="3200400"/>
            <a:ext cx="2286000" cy="1447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Feature engineering</a:t>
            </a:r>
          </a:p>
        </p:txBody>
      </p:sp>
      <p:sp>
        <p:nvSpPr>
          <p:cNvPr id="5" name="Oval 4"/>
          <p:cNvSpPr/>
          <p:nvPr/>
        </p:nvSpPr>
        <p:spPr>
          <a:xfrm>
            <a:off x="457200" y="2057400"/>
            <a:ext cx="2286000" cy="1447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Data preprocessing </a:t>
            </a:r>
            <a:endParaRPr lang="en-US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5562600" y="4267200"/>
            <a:ext cx="2286000" cy="14478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Hyperparameter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tuning</a:t>
            </a:r>
            <a:endParaRPr lang="en-US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First:</a:t>
            </a:r>
            <a:r>
              <a:rPr lang="en-US" b="1" dirty="0" smtClean="0"/>
              <a:t> 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By addressing missing values, I ensure that the data is clean and appropriately formatted.</a:t>
            </a:r>
            <a:endParaRPr lang="en-US" dirty="0"/>
          </a:p>
        </p:txBody>
      </p:sp>
      <p:pic>
        <p:nvPicPr>
          <p:cNvPr id="4" name="Picture 3" descr="IMG_20221220_0402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2514600"/>
            <a:ext cx="7070114" cy="39623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:</a:t>
            </a:r>
            <a:r>
              <a:rPr lang="en-US" b="1" dirty="0" smtClean="0"/>
              <a:t> 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techniques such as feature selection, I choose the most essential characteristics from the dataset.</a:t>
            </a:r>
            <a:endParaRPr lang="en-US" dirty="0"/>
          </a:p>
        </p:txBody>
      </p:sp>
      <p:pic>
        <p:nvPicPr>
          <p:cNvPr id="5" name="Picture 4" descr="IMG_20221220_215246.jpg"/>
          <p:cNvPicPr>
            <a:picLocks noChangeAspect="1"/>
          </p:cNvPicPr>
          <p:nvPr/>
        </p:nvPicPr>
        <p:blipFill>
          <a:blip r:embed="rId2" cstate="print"/>
          <a:srcRect t="27846"/>
          <a:stretch>
            <a:fillRect/>
          </a:stretch>
        </p:blipFill>
        <p:spPr>
          <a:xfrm>
            <a:off x="381000" y="2895600"/>
            <a:ext cx="8229600" cy="3352800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Lastly :</a:t>
            </a:r>
            <a:r>
              <a:rPr lang="en-US" b="1" dirty="0" smtClean="0"/>
              <a:t> </a:t>
            </a:r>
            <a:r>
              <a:rPr lang="en-US" b="1" dirty="0" err="1" smtClean="0"/>
              <a:t>Hyperparameter</a:t>
            </a:r>
            <a:r>
              <a:rPr lang="en-US" b="1" dirty="0" smtClean="0"/>
              <a:t>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 increase the model's accuracy by applying the grid search approach to discover the ideal </a:t>
            </a:r>
            <a:r>
              <a:rPr lang="en-US" dirty="0" err="1" smtClean="0"/>
              <a:t>hyperparameter</a:t>
            </a:r>
            <a:r>
              <a:rPr lang="en-US" dirty="0" smtClean="0"/>
              <a:t> values..</a:t>
            </a:r>
            <a:endParaRPr lang="en-US" dirty="0"/>
          </a:p>
        </p:txBody>
      </p:sp>
      <p:pic>
        <p:nvPicPr>
          <p:cNvPr id="4" name="Picture 3" descr="IMG_20221220_2153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3124200"/>
            <a:ext cx="8763000" cy="3136900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7467600" cy="152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Using the previous steps, </a:t>
            </a:r>
            <a:r>
              <a:rPr lang="en-US" smtClean="0"/>
              <a:t>I </a:t>
            </a:r>
            <a:r>
              <a:rPr lang="en-US" smtClean="0"/>
              <a:t>create </a:t>
            </a:r>
            <a:r>
              <a:rPr lang="en-US" dirty="0" smtClean="0"/>
              <a:t>a decision tree model with an accuracy of 71% and 99% for data without and data with </a:t>
            </a:r>
            <a:r>
              <a:rPr lang="en-US" dirty="0" err="1" smtClean="0"/>
              <a:t>mpu</a:t>
            </a:r>
            <a:r>
              <a:rPr lang="en-US" dirty="0" smtClean="0"/>
              <a:t>, respectively, without </a:t>
            </a:r>
            <a:r>
              <a:rPr lang="en-US" dirty="0" err="1" smtClean="0"/>
              <a:t>overfitting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affect of adding </a:t>
            </a:r>
            <a:r>
              <a:rPr lang="en-US" dirty="0" err="1" smtClean="0"/>
              <a:t>mpu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143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1066800">
                <a:tc>
                  <a:txBody>
                    <a:bodyPr/>
                    <a:lstStyle/>
                    <a:p>
                      <a:r>
                        <a:rPr lang="en-US" dirty="0" smtClean="0"/>
                        <a:t>The </a:t>
                      </a:r>
                      <a:r>
                        <a:rPr lang="en-US" dirty="0" err="1" smtClean="0"/>
                        <a:t>sintifuc</a:t>
                      </a:r>
                      <a:r>
                        <a:rPr lang="en-US" dirty="0" smtClean="0"/>
                        <a:t> paper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Our experiment (flex </a:t>
                      </a:r>
                      <a:r>
                        <a:rPr lang="en-US" dirty="0" err="1" smtClean="0"/>
                        <a:t>snsors</a:t>
                      </a:r>
                      <a:r>
                        <a:rPr lang="en-US" dirty="0" smtClean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Our experiment (flex </a:t>
                      </a:r>
                      <a:r>
                        <a:rPr lang="en-US" dirty="0" err="1" smtClean="0"/>
                        <a:t>snsors</a:t>
                      </a:r>
                      <a:r>
                        <a:rPr lang="en-US" dirty="0" smtClean="0"/>
                        <a:t>+ </a:t>
                      </a:r>
                      <a:r>
                        <a:rPr lang="en-US" dirty="0" err="1" smtClean="0"/>
                        <a:t>mpu</a:t>
                      </a:r>
                      <a:r>
                        <a:rPr lang="en-US" dirty="0" smtClean="0"/>
                        <a:t>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give the suggestion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accuracy</a:t>
                      </a:r>
                      <a:r>
                        <a:rPr lang="en-US" baseline="0" dirty="0" smtClean="0"/>
                        <a:t> =</a:t>
                      </a:r>
                      <a:r>
                        <a:rPr lang="en-US" dirty="0" smtClean="0"/>
                        <a:t>71%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Accuracy=99%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decision tree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 added this to the code to help anyone who looks at it understand how the tree work</a:t>
            </a:r>
            <a:endParaRPr lang="en-US" dirty="0"/>
          </a:p>
        </p:txBody>
      </p:sp>
      <p:pic>
        <p:nvPicPr>
          <p:cNvPr id="7" name="Picture 6" descr="IMG_20221220_22183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743200"/>
            <a:ext cx="7239000" cy="3587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70</TotalTime>
  <Words>171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The implement of decision tree algorithm</vt:lpstr>
      <vt:lpstr>The steps</vt:lpstr>
      <vt:lpstr>First: Data preprocessing</vt:lpstr>
      <vt:lpstr>Second : Feature engineering</vt:lpstr>
      <vt:lpstr>Lastly : Hyperparameter tuning</vt:lpstr>
      <vt:lpstr>Slide 6</vt:lpstr>
      <vt:lpstr>The affect of adding mpu</vt:lpstr>
      <vt:lpstr>The decision tree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implement of decision tree algorithm</dc:title>
  <dc:creator>Windows User</dc:creator>
  <cp:lastModifiedBy>Windows User</cp:lastModifiedBy>
  <cp:revision>1</cp:revision>
  <dcterms:created xsi:type="dcterms:W3CDTF">2022-12-20T19:16:51Z</dcterms:created>
  <dcterms:modified xsi:type="dcterms:W3CDTF">2022-12-20T20:27:15Z</dcterms:modified>
</cp:coreProperties>
</file>