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 snapToGrid="0" showGuides="1">
      <p:cViewPr varScale="1">
        <p:scale>
          <a:sx n="53" d="100"/>
          <a:sy n="53" d="100"/>
        </p:scale>
        <p:origin x="2520" y="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6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0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5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3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4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59C4-8943-450B-99C4-1B0D4F0D5EED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CF3D-A9AE-48F7-A986-4B7D78E5D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356D74-F5B5-4AC2-8351-A2F263AED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15567"/>
              </p:ext>
            </p:extLst>
          </p:nvPr>
        </p:nvGraphicFramePr>
        <p:xfrm>
          <a:off x="404735" y="2456535"/>
          <a:ext cx="6080128" cy="6830340"/>
        </p:xfrm>
        <a:graphic>
          <a:graphicData uri="http://schemas.openxmlformats.org/drawingml/2006/table">
            <a:tbl>
              <a:tblPr firstRow="1"/>
              <a:tblGrid>
                <a:gridCol w="216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356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kern="1200" cap="none" spc="6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경력사항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919B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사업명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참여기간</a:t>
                      </a:r>
                      <a:endParaRPr kumimoji="0" lang="en-US" altLang="ko-KR" sz="900" b="0" i="0" u="none" strike="noStrike" kern="1200" cap="none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(</a:t>
                      </a: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~</a:t>
                      </a: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년월</a:t>
                      </a:r>
                      <a:r>
                        <a:rPr kumimoji="0" lang="en-US" altLang="ko-KR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)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담당업무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발주처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  <a:sym typeface="Monotype Sorts"/>
                        </a:rPr>
                        <a:t>비고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356"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실시간 재난 응급상황 공유서비스를 활용한 스마트 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119 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구축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2021.07-2021.12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분석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/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설계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한국지역정보개발원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356"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AI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Advisor 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솔루션 개발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2021.04-2021.12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분석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/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설계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</a:rPr>
                        <a:t>과학기술정보통신부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lvl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Times New Roman" pitchFamily="18" charset="0"/>
                        </a:rPr>
                        <a:t>송파구청 포털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2020.07 ~ 2021.03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Times New Roman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송파구청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65070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구로구청 포털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2019.07 ~ 2020.04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Times New Roman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구로구청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북방경제협력위원회 홈페이지</a:t>
                      </a:r>
                      <a:endParaRPr lang="en-US" altLang="ko-KR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2019.05~2019.07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북방경제협력위원회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트램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 홈페이지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2019.05~2019.06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설계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/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과학기술단체총연합회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서대문구형 시간제보육 홈페이지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2019.02~2019.04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설계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/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서대문구육아종합지원센터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lvl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Times New Roman" pitchFamily="18" charset="0"/>
                        </a:rPr>
                        <a:t>천연기념물센터 홈페이지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2018.09 ~ 2018.11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국립문화재연구소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74579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서대문구육아종합지원센터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 홈페이지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2018.03~2018.05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설계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/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서대문구육아종합지원센터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58407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종로여성인력개발센터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 홈페이지</a:t>
                      </a:r>
                      <a:endParaRPr lang="en-US" altLang="ko-KR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2017.08~2017.10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설계</a:t>
                      </a: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/</a:t>
                      </a: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종로여성인력개발센터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53849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과학기술단체총연합회 포털사이트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2016.08 ~ 2017.02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</a:rPr>
                        <a:t>과학기술단체총연합회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95579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재외국민 가족관계등록사무소 홈페이지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2016.09~2016.11</a:t>
                      </a: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M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법원행정처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굴림" panose="020B0600000101010101" pitchFamily="50" charset="-127"/>
                          <a:sym typeface="Monotype Sorts"/>
                        </a:rPr>
                        <a:t>Java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69001"/>
                  </a:ext>
                </a:extLst>
              </a:tr>
              <a:tr h="455356"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94325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Rix고딕 M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굴림" panose="020B0600000101010101" pitchFamily="50" charset="-127"/>
                        <a:sym typeface="Monotype Sorts"/>
                      </a:endParaRPr>
                    </a:p>
                  </a:txBody>
                  <a:tcPr marL="45717" marR="45717" marT="45717" marB="45717" anchor="ctr" horzOverflow="overflow">
                    <a:lnL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6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03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A28F9D-8D37-4222-B07D-276CB185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13591"/>
              </p:ext>
            </p:extLst>
          </p:nvPr>
        </p:nvGraphicFramePr>
        <p:xfrm>
          <a:off x="399485" y="577977"/>
          <a:ext cx="6059029" cy="1630046"/>
        </p:xfrm>
        <a:graphic>
          <a:graphicData uri="http://schemas.openxmlformats.org/drawingml/2006/table">
            <a:tbl>
              <a:tblPr firstRow="1" bandRow="1"/>
              <a:tblGrid>
                <a:gridCol w="70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542193725"/>
                    </a:ext>
                  </a:extLst>
                </a:gridCol>
                <a:gridCol w="1241385">
                  <a:extLst>
                    <a:ext uri="{9D8B030D-6E8A-4147-A177-3AD203B41FA5}">
                      <a16:colId xmlns:a16="http://schemas.microsoft.com/office/drawing/2014/main" val="2324802729"/>
                    </a:ext>
                  </a:extLst>
                </a:gridCol>
                <a:gridCol w="1008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453">
                  <a:extLst>
                    <a:ext uri="{9D8B030D-6E8A-4147-A177-3AD203B41FA5}">
                      <a16:colId xmlns:a16="http://schemas.microsoft.com/office/drawing/2014/main" val="353477167"/>
                    </a:ext>
                  </a:extLst>
                </a:gridCol>
                <a:gridCol w="468537">
                  <a:extLst>
                    <a:ext uri="{9D8B030D-6E8A-4147-A177-3AD203B41FA5}">
                      <a16:colId xmlns:a16="http://schemas.microsoft.com/office/drawing/2014/main" val="500691670"/>
                    </a:ext>
                  </a:extLst>
                </a:gridCol>
                <a:gridCol w="617635">
                  <a:extLst>
                    <a:ext uri="{9D8B030D-6E8A-4147-A177-3AD203B41FA5}">
                      <a16:colId xmlns:a16="http://schemas.microsoft.com/office/drawing/2014/main" val="1157668969"/>
                    </a:ext>
                  </a:extLst>
                </a:gridCol>
              </a:tblGrid>
              <a:tr h="404368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성명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김흥욱</a:t>
                      </a:r>
                      <a:endParaRPr kumimoji="0"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주</a:t>
                      </a: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0" lang="ko-KR" altLang="en-US" sz="90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넥타르소프트</a:t>
                      </a:r>
                      <a:endParaRPr kumimoji="0" lang="ko-KR" altLang="en-US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차장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연령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40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세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68">
                <a:tc rowSpan="2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학력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안양대학교 영상처리 전공</a:t>
                      </a:r>
                      <a:endParaRPr kumimoji="0" lang="en-US" altLang="ko-KR" sz="9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근무 경력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13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0" lang="en-US" altLang="ko-KR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기술등급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고급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68">
                <a:tc vMerge="1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Rix고딕 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학사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 자   격   증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취 득 년 월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4716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694325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041489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388652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735814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082977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430141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777303" algn="l" defTabSz="694325" rtl="0" eaLnBrk="1" latinLnBrk="1" hangingPunct="1">
                        <a:defRPr sz="14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정보처리기사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사업 참여 업무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목표투입공수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919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Rix고딕 L" panose="02020603020101020101" pitchFamily="18" charset="-127"/>
                          <a:cs typeface="+mn-cs"/>
                        </a:rPr>
                        <a:t>TBD</a:t>
                      </a:r>
                      <a:endParaRPr kumimoji="0" lang="ko-KR" altLang="en-US" sz="90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6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0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5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158</Words>
  <Application>Microsoft Office PowerPoint</Application>
  <PresentationFormat>A4 용지(210x297mm)</PresentationFormat>
  <Paragraphs>89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Monotype Sorts</vt:lpstr>
      <vt:lpstr>Rix고딕 B</vt:lpstr>
      <vt:lpstr>Rix고딕 L</vt:lpstr>
      <vt:lpstr>Rix고딕 M</vt:lpstr>
      <vt:lpstr>굴림</vt:lpstr>
      <vt:lpstr>Arial</vt:lpstr>
      <vt:lpstr>Calibri</vt:lpstr>
      <vt:lpstr>Calibri Light</vt:lpstr>
      <vt:lpstr>Times New Roman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Yotta-JM</dc:creator>
  <cp:lastModifiedBy>박철규/Park Chulkyu</cp:lastModifiedBy>
  <cp:revision>74</cp:revision>
  <dcterms:created xsi:type="dcterms:W3CDTF">2019-05-22T00:03:14Z</dcterms:created>
  <dcterms:modified xsi:type="dcterms:W3CDTF">2022-07-08T04:21:59Z</dcterms:modified>
</cp:coreProperties>
</file>