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7" r:id="rId2"/>
  </p:sldIdLst>
  <p:sldSz cx="9144000" cy="6858000" type="screen4x3"/>
  <p:notesSz cx="6834188" cy="9979025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굴림체" pitchFamily="49" charset="-127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CC"/>
    <a:srgbClr val="FFFF99"/>
    <a:srgbClr val="0066FF"/>
    <a:srgbClr val="0000FF"/>
    <a:srgbClr val="CCFFCC"/>
    <a:srgbClr val="CBECDE"/>
    <a:srgbClr val="FFFF00"/>
    <a:srgbClr val="CC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7106" autoAdjust="0"/>
  </p:normalViewPr>
  <p:slideViewPr>
    <p:cSldViewPr>
      <p:cViewPr varScale="1">
        <p:scale>
          <a:sx n="87" d="100"/>
          <a:sy n="87" d="100"/>
        </p:scale>
        <p:origin x="124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2707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074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2707" y="9480074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7A307BE-18F0-4C3E-ACFE-9F82F0117A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2707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40037"/>
            <a:ext cx="5011738" cy="449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074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2707" y="9480074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pPr>
              <a:defRPr/>
            </a:pPr>
            <a:fld id="{111C4E65-8626-4DA9-B440-8E724863A4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B14DE-D15E-41EB-818E-A777ADC7AD5F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4301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</p:spPr>
      </p:sp>
      <p:sp>
        <p:nvSpPr>
          <p:cNvPr id="43012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3419" y="4740037"/>
            <a:ext cx="5467350" cy="4490561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43013" name="슬라이드 번호 개체 틀 3"/>
          <p:cNvSpPr txBox="1">
            <a:spLocks noGrp="1"/>
          </p:cNvSpPr>
          <p:nvPr/>
        </p:nvSpPr>
        <p:spPr bwMode="auto">
          <a:xfrm>
            <a:off x="3871125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6886FA5-F5E5-41A6-855E-2A3C88B7E3B6}" type="slidenum">
              <a:rPr lang="en-US" altLang="ko-KR" b="0">
                <a:latin typeface="굴림" charset="-127"/>
                <a:ea typeface="굴림" charset="-127"/>
              </a:rPr>
              <a:pPr algn="r">
                <a:spcBef>
                  <a:spcPct val="0"/>
                </a:spcBef>
              </a:pPr>
              <a:t>1</a:t>
            </a:fld>
            <a:endParaRPr lang="en-US" altLang="ko-KR" b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20166" y="6542088"/>
            <a:ext cx="480984" cy="304800"/>
          </a:xfrm>
          <a:prstGeom prst="rect">
            <a:avLst/>
          </a:prstGeom>
          <a:ln/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C1654CD9-D34C-4CC4-9D47-9DB0B790222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C:\My Documents\My Pictures\인천항 관련\내항전경.bmp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0" y="65088"/>
            <a:ext cx="9144000" cy="679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8763000" y="63134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2054" name="Picture 11" descr="C:\My Documents\My Pictures\회사로고\topbar 02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84138"/>
            <a:ext cx="9144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6542088"/>
            <a:ext cx="8763000" cy="312737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52400" y="6535738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defRPr/>
            </a:pPr>
            <a:r>
              <a:rPr lang="ko-KR" altLang="en-US" sz="1400" b="0">
                <a:solidFill>
                  <a:schemeClr val="bg1"/>
                </a:solidFill>
                <a:latin typeface="Impact" pitchFamily="34" charset="0"/>
                <a:ea typeface="HY헤드라인M" pitchFamily="18" charset="-127"/>
              </a:rPr>
              <a:t>전산실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0" y="65373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2059" name="Picture 16" descr="D:\private\My Documents\My Pictures\회사로고\yj10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34275" y="6562725"/>
            <a:ext cx="12287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56274"/>
              </p:ext>
            </p:extLst>
          </p:nvPr>
        </p:nvGraphicFramePr>
        <p:xfrm>
          <a:off x="179512" y="908720"/>
          <a:ext cx="8784976" cy="547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7260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>
                    <a:solidFill>
                      <a:srgbClr val="EA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04" name="Rectangle 4"/>
          <p:cNvSpPr>
            <a:spLocks noChangeArrowheads="1"/>
          </p:cNvSpPr>
          <p:nvPr/>
        </p:nvSpPr>
        <p:spPr bwMode="auto">
          <a:xfrm>
            <a:off x="1600200" y="209550"/>
            <a:ext cx="740095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</a:pPr>
            <a:r>
              <a:rPr lang="en-US" altLang="ko-KR" sz="2800" dirty="0">
                <a:solidFill>
                  <a:schemeClr val="hlin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800">
                <a:solidFill>
                  <a:schemeClr val="hlink"/>
                </a:solidFill>
                <a:latin typeface="HY헤드라인M" pitchFamily="18" charset="-127"/>
                <a:ea typeface="HY헤드라인M" pitchFamily="18" charset="-127"/>
              </a:rPr>
              <a:t>1. ATM</a:t>
            </a:r>
            <a:r>
              <a:rPr lang="ko-KR" altLang="en-US" sz="2800">
                <a:solidFill>
                  <a:schemeClr val="hlink"/>
                </a:solidFill>
                <a:latin typeface="HY헤드라인M" pitchFamily="18" charset="-127"/>
                <a:ea typeface="HY헤드라인M" pitchFamily="18" charset="-127"/>
              </a:rPr>
              <a:t>기 색상 및 위치</a:t>
            </a:r>
            <a:endParaRPr lang="ko-KR" altLang="en-US" sz="2800" dirty="0">
              <a:solidFill>
                <a:schemeClr val="hlin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654CD9-D34C-4CC4-9D47-9DB0B790222F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pic>
        <p:nvPicPr>
          <p:cNvPr id="17" name="그림 16" descr="영진공사-간판(색상기준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124744"/>
            <a:ext cx="3599688" cy="123139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8" name="Picture 2" descr="지중관로구성도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1124744"/>
            <a:ext cx="473589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 bwMode="auto">
          <a:xfrm>
            <a:off x="6578697" y="1302668"/>
            <a:ext cx="180000" cy="28803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578697" y="4509120"/>
            <a:ext cx="180000" cy="28803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236295" y="4725144"/>
            <a:ext cx="180000" cy="28803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20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24328" y="472514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자바라게이트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14956" y="1268760"/>
            <a:ext cx="505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0"/>
              <a:t>ATM#3</a:t>
            </a:r>
            <a:endParaRPr lang="ko-KR" altLang="en-US" sz="1000" b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203F7-DC43-4D86-A43E-213B4922BD8B}"/>
              </a:ext>
            </a:extLst>
          </p:cNvPr>
          <p:cNvSpPr txBox="1"/>
          <p:nvPr/>
        </p:nvSpPr>
        <p:spPr>
          <a:xfrm>
            <a:off x="234882" y="233213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#0033FF</a:t>
            </a:r>
            <a:endParaRPr lang="ko-KR" altLang="en-US" sz="3600" dirty="0"/>
          </a:p>
        </p:txBody>
      </p:sp>
    </p:spTree>
  </p:cSld>
  <p:clrMapOvr>
    <a:masterClrMapping/>
  </p:clrMapOvr>
  <p:transition advTm="3578"/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CC"/>
        </a:solidFill>
        <a:ln w="3175" algn="ctr">
          <a:noFill/>
          <a:round/>
          <a:headEnd/>
          <a:tailEnd/>
        </a:ln>
        <a:effectLst>
          <a:outerShdw dist="25400" dir="2700000" algn="tl" rotWithShape="0">
            <a:srgbClr val="3366FF">
              <a:alpha val="40000"/>
            </a:srgbClr>
          </a:outerShdw>
        </a:effectLst>
      </a:spPr>
      <a:bodyPr wrap="none" anchor="ctr"/>
      <a:lstStyle>
        <a:defPPr>
          <a:defRPr sz="2000" dirty="0" smtClean="0">
            <a:latin typeface="휴먼모음T" pitchFamily="18" charset="-127"/>
            <a:ea typeface="휴먼모음T" pitchFamily="18" charset="-127"/>
          </a:defRPr>
        </a:defPPr>
      </a:lstStyle>
    </a:spDef>
    <a:lnDef>
      <a:spPr bwMode="auto">
        <a:gradFill rotWithShape="0">
          <a:gsLst>
            <a:gs pos="0">
              <a:srgbClr val="CCECFF">
                <a:gamma/>
                <a:shade val="46275"/>
                <a:invGamma/>
              </a:srgbClr>
            </a:gs>
            <a:gs pos="50000">
              <a:srgbClr val="CCECFF"/>
            </a:gs>
            <a:gs pos="100000">
              <a:srgbClr val="CCECFF">
                <a:gamma/>
                <a:shade val="46275"/>
                <a:invGamma/>
              </a:srgbClr>
            </a:gs>
          </a:gsLst>
          <a:lin ang="5400000" scaled="1"/>
        </a:gradFill>
        <a:ln w="9525" cap="rnd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35542</TotalTime>
  <Words>17</Words>
  <Application>Microsoft Office PowerPoint</Application>
  <PresentationFormat>화면 슬라이드 쇼(4:3)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HY헤드라인M</vt:lpstr>
      <vt:lpstr>굴림</vt:lpstr>
      <vt:lpstr>굴림체</vt:lpstr>
      <vt:lpstr>휴먼모음T</vt:lpstr>
      <vt:lpstr>Impact</vt:lpstr>
      <vt:lpstr>기본 디자인</vt:lpstr>
      <vt:lpstr>PowerPoint 프레젠테이션</vt:lpstr>
    </vt:vector>
  </TitlesOfParts>
  <Company>(주)영진공사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권인종</dc:creator>
  <cp:lastModifiedBy>박철규/Park Chulkyu</cp:lastModifiedBy>
  <cp:revision>3139</cp:revision>
  <dcterms:created xsi:type="dcterms:W3CDTF">2007-01-02T09:18:06Z</dcterms:created>
  <dcterms:modified xsi:type="dcterms:W3CDTF">2022-07-27T00:17:05Z</dcterms:modified>
</cp:coreProperties>
</file>