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53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:YABEZ S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312214457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148AF5FEDD1321CBA55423C441FB1187</a:t>
            </a:r>
          </a:p>
          <a:p>
            <a:pPr algn="just"/>
            <a:r>
              <a:rPr lang="en-US" sz="24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</TotalTime>
  <Words>596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55</cp:revision>
  <dcterms:created xsi:type="dcterms:W3CDTF">2024-03-29T15:07:22Z</dcterms:created>
  <dcterms:modified xsi:type="dcterms:W3CDTF">2024-09-19T12:04:44Z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