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4F3CB71-1F9D-4ECB-93E9-E572D952E944}"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C53A91E-749A-479A-8576-E34776D08EAC}"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4F3CB71-1F9D-4ECB-93E9-E572D952E94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4F3CB71-1F9D-4ECB-93E9-E572D952E94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4F3CB71-1F9D-4ECB-93E9-E572D952E94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24F3CB71-1F9D-4ECB-93E9-E572D952E94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24F3CB71-1F9D-4ECB-93E9-E572D952E94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24F3CB71-1F9D-4ECB-93E9-E572D952E944}"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24F3CB71-1F9D-4ECB-93E9-E572D952E944}"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24F3CB71-1F9D-4ECB-93E9-E572D952E944}"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4F3CB71-1F9D-4ECB-93E9-E572D952E94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4F3CB71-1F9D-4ECB-93E9-E572D952E94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FC53A91E-749A-479A-8576-E34776D08EAC}"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4F3CB71-1F9D-4ECB-93E9-E572D952E944}"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FC53A91E-749A-479A-8576-E34776D08EA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66534"/>
          </a:xfrm>
        </p:spPr>
        <p:txBody>
          <a:bodyPr>
            <a:normAutofit/>
          </a:bodyPr>
          <a:lstStyle/>
          <a:p>
            <a:r>
              <a:rPr lang="en-IN" sz="6000" dirty="0" smtClean="0">
                <a:latin typeface="Times New Roman" panose="02020603050405020304" pitchFamily="18" charset="0"/>
                <a:cs typeface="Times New Roman" panose="02020603050405020304" pitchFamily="18" charset="0"/>
              </a:rPr>
              <a:t>      BREAST  CANCER</a:t>
            </a:r>
            <a:br>
              <a:rPr lang="en-IN" sz="6000" dirty="0" smtClean="0">
                <a:latin typeface="Times New Roman" panose="02020603050405020304" pitchFamily="18" charset="0"/>
                <a:cs typeface="Times New Roman" panose="02020603050405020304" pitchFamily="18" charset="0"/>
              </a:rPr>
            </a:br>
            <a:r>
              <a:rPr lang="en-IN" sz="6000" dirty="0" smtClean="0">
                <a:latin typeface="Times New Roman" panose="02020603050405020304" pitchFamily="18" charset="0"/>
                <a:cs typeface="Times New Roman" panose="02020603050405020304" pitchFamily="18" charset="0"/>
              </a:rPr>
              <a:t>       CLASSIFICATION</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transition>
    <p:diamond/>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31775"/>
            <a:ext cx="8804910" cy="862965"/>
          </a:xfrm>
        </p:spPr>
        <p:txBody>
          <a:bodyPr>
            <a:normAutofit/>
          </a:bodyPr>
          <a:lstStyle/>
          <a:p>
            <a:pPr algn="ctr"/>
            <a:r>
              <a:rPr lang="en-US" alt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0" y="1287780"/>
            <a:ext cx="9268460" cy="4817110"/>
          </a:xfrm>
        </p:spPr>
        <p:txBody>
          <a:bodyPr>
            <a:normAutofit/>
          </a:bodyPr>
          <a:lstStyle/>
          <a:p>
            <a:pPr marL="342900" indent="-342900" algn="l">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Early </a:t>
            </a:r>
            <a:r>
              <a:rPr lang="en-IN" sz="2400" dirty="0">
                <a:latin typeface="Times New Roman" panose="02020603050405020304" pitchFamily="18" charset="0"/>
                <a:cs typeface="Times New Roman" panose="02020603050405020304" pitchFamily="18" charset="0"/>
              </a:rPr>
              <a:t>detection of </a:t>
            </a:r>
            <a:r>
              <a:rPr lang="en-IN" sz="2400" dirty="0" smtClean="0">
                <a:latin typeface="Times New Roman" panose="02020603050405020304" pitchFamily="18" charset="0"/>
                <a:cs typeface="Times New Roman" panose="02020603050405020304" pitchFamily="18" charset="0"/>
              </a:rPr>
              <a:t>cancers are </a:t>
            </a:r>
            <a:r>
              <a:rPr lang="en-IN" sz="2400" dirty="0">
                <a:latin typeface="Times New Roman" panose="02020603050405020304" pitchFamily="18" charset="0"/>
                <a:cs typeface="Times New Roman" panose="02020603050405020304" pitchFamily="18" charset="0"/>
              </a:rPr>
              <a:t>essential for a rapid response and better chances of cure. Unfortunately, early detection of </a:t>
            </a:r>
            <a:r>
              <a:rPr lang="en-IN" sz="2400" dirty="0" smtClean="0">
                <a:latin typeface="Times New Roman" panose="02020603050405020304" pitchFamily="18" charset="0"/>
                <a:cs typeface="Times New Roman" panose="02020603050405020304" pitchFamily="18" charset="0"/>
              </a:rPr>
              <a:t>cancers are often </a:t>
            </a:r>
            <a:r>
              <a:rPr lang="en-IN" sz="2400" dirty="0">
                <a:latin typeface="Times New Roman" panose="02020603050405020304" pitchFamily="18" charset="0"/>
                <a:cs typeface="Times New Roman" panose="02020603050405020304" pitchFamily="18" charset="0"/>
              </a:rPr>
              <a:t>difficult because the symptoms of the disease at the </a:t>
            </a:r>
            <a:r>
              <a:rPr lang="en-IN" sz="2400" dirty="0" smtClean="0">
                <a:latin typeface="Times New Roman" panose="02020603050405020304" pitchFamily="18" charset="0"/>
                <a:cs typeface="Times New Roman" panose="02020603050405020304" pitchFamily="18" charset="0"/>
              </a:rPr>
              <a:t>beginning </a:t>
            </a:r>
            <a:r>
              <a:rPr lang="en-IN" sz="2400" dirty="0">
                <a:latin typeface="Times New Roman" panose="02020603050405020304" pitchFamily="18" charset="0"/>
                <a:cs typeface="Times New Roman" panose="02020603050405020304" pitchFamily="18" charset="0"/>
              </a:rPr>
              <a:t>are </a:t>
            </a:r>
            <a:r>
              <a:rPr lang="en-IN" sz="2400" dirty="0" smtClean="0">
                <a:latin typeface="Times New Roman" panose="02020603050405020304" pitchFamily="18" charset="0"/>
                <a:cs typeface="Times New Roman" panose="02020603050405020304" pitchFamily="18" charset="0"/>
              </a:rPr>
              <a:t>absent.</a:t>
            </a:r>
            <a:endParaRPr lang="en-IN" sz="24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Breast cancer is a cancer that develops from breast tissue.It is a malignant disease caused by an uncontrolled growth of cells in the breast.</a:t>
            </a:r>
            <a:endParaRPr lang="en-IN" sz="24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Breast cancer classification</a:t>
            </a:r>
            <a:r>
              <a:rPr lang="en-IN" sz="2400" dirty="0">
                <a:latin typeface="Times New Roman" panose="02020603050405020304" pitchFamily="18" charset="0"/>
                <a:cs typeface="Times New Roman" panose="02020603050405020304" pitchFamily="18" charset="0"/>
              </a:rPr>
              <a:t> divides breast </a:t>
            </a:r>
            <a:r>
              <a:rPr lang="en-IN" sz="2400" dirty="0" smtClean="0">
                <a:latin typeface="Times New Roman" panose="02020603050405020304" pitchFamily="18" charset="0"/>
                <a:cs typeface="Times New Roman" panose="02020603050405020304" pitchFamily="18" charset="0"/>
              </a:rPr>
              <a:t>cancer</a:t>
            </a:r>
            <a:r>
              <a:rPr lang="en-IN" sz="2400" dirty="0">
                <a:latin typeface="Times New Roman" panose="02020603050405020304" pitchFamily="18" charset="0"/>
                <a:cs typeface="Times New Roman" panose="02020603050405020304" pitchFamily="18" charset="0"/>
              </a:rPr>
              <a:t> into categories according to different schemes criteria and serving a different purpose. The major categories are the histopathological type, the grade of the tumor, the stage of the tumor, and the expression of proteins and </a:t>
            </a:r>
            <a:r>
              <a:rPr lang="en-IN" sz="2400" dirty="0" smtClean="0">
                <a:latin typeface="Times New Roman" panose="02020603050405020304" pitchFamily="18" charset="0"/>
                <a:cs typeface="Times New Roman" panose="02020603050405020304" pitchFamily="18" charset="0"/>
              </a:rPr>
              <a:t>genes.</a:t>
            </a:r>
            <a:endParaRPr lang="en-IN" sz="2400" dirty="0" smtClean="0">
              <a:latin typeface="Times New Roman" panose="02020603050405020304" pitchFamily="18" charset="0"/>
              <a:cs typeface="Times New Roman" panose="02020603050405020304" pitchFamily="18" charset="0"/>
            </a:endParaRPr>
          </a:p>
          <a:p>
            <a:pPr algn="l"/>
            <a:endParaRPr lang="en-IN" sz="2400" u="sng"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algn="l"/>
            <a:endParaRPr lang="en-IN" sz="24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4376" y="632012"/>
            <a:ext cx="9166412" cy="4491318"/>
          </a:xfrm>
        </p:spPr>
        <p:txBody>
          <a:bodyPr>
            <a:normAutofit/>
          </a:bodyPr>
          <a:lstStyle/>
          <a:p>
            <a:pPr marL="0" indent="0">
              <a:buNone/>
            </a:pPr>
            <a:r>
              <a:rPr lang="en-IN" sz="3600" dirty="0" smtClean="0">
                <a:latin typeface="Times New Roman" panose="02020603050405020304" pitchFamily="18" charset="0"/>
                <a:cs typeface="Times New Roman" panose="02020603050405020304" pitchFamily="18" charset="0"/>
              </a:rPr>
              <a:t>Symptoms of breast cancer:</a:t>
            </a:r>
            <a:endParaRPr lang="en-IN" sz="36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 lump or mass in the breast.</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Swelling of all or part of </a:t>
            </a:r>
            <a:r>
              <a:rPr lang="en-IN" sz="2400" dirty="0" smtClean="0">
                <a:latin typeface="Times New Roman" panose="02020603050405020304" pitchFamily="18" charset="0"/>
                <a:cs typeface="Times New Roman" panose="02020603050405020304" pitchFamily="18" charset="0"/>
              </a:rPr>
              <a:t>the breast.</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Skin irritation or dimpling</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nipple </a:t>
            </a:r>
            <a:r>
              <a:rPr lang="en-IN" sz="2400" dirty="0" smtClean="0">
                <a:latin typeface="Times New Roman" panose="02020603050405020304" pitchFamily="18" charset="0"/>
                <a:cs typeface="Times New Roman" panose="02020603050405020304" pitchFamily="18" charset="0"/>
              </a:rPr>
              <a:t>or</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breast skin </a:t>
            </a:r>
            <a:r>
              <a:rPr lang="en-IN" sz="2400" dirty="0">
                <a:latin typeface="Times New Roman" panose="02020603050405020304" pitchFamily="18" charset="0"/>
                <a:cs typeface="Times New Roman" panose="02020603050405020304" pitchFamily="18" charset="0"/>
              </a:rPr>
              <a:t>appears red, scaly, or thickened.</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Nipple discharge.</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729"/>
            <a:ext cx="10515600" cy="5854234"/>
          </a:xfrm>
        </p:spPr>
        <p:txBody>
          <a:bodyPr>
            <a:normAutofit/>
          </a:bodyPr>
          <a:lstStyle/>
          <a:p>
            <a:pPr marL="0" indent="0">
              <a:buNone/>
            </a:pPr>
            <a:r>
              <a:rPr lang="en-IN" sz="3200" b="1"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How to reduce risk of breast cancer?</a:t>
            </a:r>
            <a:endParaRPr lang="en-IN" sz="3600"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Limit </a:t>
            </a:r>
            <a:r>
              <a:rPr lang="en-IN" b="1" dirty="0" smtClean="0">
                <a:latin typeface="Times New Roman" panose="02020603050405020304" pitchFamily="18" charset="0"/>
                <a:cs typeface="Times New Roman" panose="02020603050405020304" pitchFamily="18" charset="0"/>
              </a:rPr>
              <a:t>alcohol-</a:t>
            </a:r>
            <a:r>
              <a:rPr lang="en-IN" dirty="0">
                <a:latin typeface="Times New Roman" panose="02020603050405020304" pitchFamily="18" charset="0"/>
                <a:cs typeface="Times New Roman" panose="02020603050405020304" pitchFamily="18" charset="0"/>
              </a:rPr>
              <a:t> The more alcohol you drink, the greater your risk of developing breast </a:t>
            </a:r>
            <a:r>
              <a:rPr lang="en-IN" dirty="0" smtClean="0">
                <a:latin typeface="Times New Roman" panose="02020603050405020304" pitchFamily="18" charset="0"/>
                <a:cs typeface="Times New Roman" panose="02020603050405020304" pitchFamily="18" charset="0"/>
              </a:rPr>
              <a:t>cancer.</a:t>
            </a:r>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Don’t smoke-</a:t>
            </a:r>
            <a:r>
              <a:rPr lang="en-IN" dirty="0"/>
              <a:t> </a:t>
            </a:r>
            <a:r>
              <a:rPr lang="en-IN" dirty="0">
                <a:latin typeface="Times New Roman" panose="02020603050405020304" pitchFamily="18" charset="0"/>
                <a:cs typeface="Times New Roman" panose="02020603050405020304" pitchFamily="18" charset="0"/>
              </a:rPr>
              <a:t>Evidence suggests a link between smoking and breast cancer risk, particularly in premenopausal women.</a:t>
            </a:r>
            <a:endParaRPr lang="en-IN" b="1"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Control your </a:t>
            </a:r>
            <a:r>
              <a:rPr lang="en-IN" b="1" dirty="0" smtClean="0">
                <a:latin typeface="Times New Roman" panose="02020603050405020304" pitchFamily="18" charset="0"/>
                <a:cs typeface="Times New Roman" panose="02020603050405020304" pitchFamily="18" charset="0"/>
              </a:rPr>
              <a:t>weight-</a:t>
            </a:r>
            <a:r>
              <a:rPr lang="en-IN" dirty="0">
                <a:latin typeface="Times New Roman" panose="02020603050405020304" pitchFamily="18" charset="0"/>
                <a:cs typeface="Times New Roman" panose="02020603050405020304" pitchFamily="18" charset="0"/>
              </a:rPr>
              <a:t> Being overweight or obese increases the risk of breast cancer</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Be physically </a:t>
            </a:r>
            <a:r>
              <a:rPr lang="en-IN" b="1" dirty="0" smtClean="0">
                <a:latin typeface="Times New Roman" panose="02020603050405020304" pitchFamily="18" charset="0"/>
                <a:cs typeface="Times New Roman" panose="02020603050405020304" pitchFamily="18" charset="0"/>
              </a:rPr>
              <a:t>active-</a:t>
            </a:r>
            <a:r>
              <a:rPr lang="en-IN" dirty="0">
                <a:latin typeface="Times New Roman" panose="02020603050405020304" pitchFamily="18" charset="0"/>
                <a:cs typeface="Times New Roman" panose="02020603050405020304" pitchFamily="18" charset="0"/>
              </a:rPr>
              <a:t> Physical activity can help you maintain a healthy weight, which helps prevent breast cancer</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Avoid exposure to radiation and environmental </a:t>
            </a:r>
            <a:r>
              <a:rPr lang="en-IN" dirty="0" smtClean="0">
                <a:latin typeface="Times New Roman" panose="02020603050405020304" pitchFamily="18" charset="0"/>
                <a:cs typeface="Times New Roman" panose="02020603050405020304" pitchFamily="18" charset="0"/>
              </a:rPr>
              <a:t>pollution.</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3980"/>
            <a:ext cx="10515600" cy="968375"/>
          </a:xfrm>
        </p:spPr>
        <p:txBody>
          <a:bodyPr/>
          <a:lstStyle/>
          <a:p>
            <a:r>
              <a:rPr lang="en-IN" dirty="0" smtClean="0"/>
              <a:t>                       </a:t>
            </a:r>
            <a:r>
              <a:rPr lang="en-IN" sz="5400" dirty="0" smtClean="0">
                <a:latin typeface="Times New Roman" panose="02020603050405020304" pitchFamily="18" charset="0"/>
                <a:cs typeface="Times New Roman" panose="02020603050405020304" pitchFamily="18" charset="0"/>
              </a:rPr>
              <a:t>METHODOLOGY</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062355"/>
            <a:ext cx="11268710" cy="5701665"/>
          </a:xfrm>
        </p:spPr>
        <p:txBody>
          <a:bodyPr>
            <a:normAutofit lnSpcReduction="10000"/>
          </a:bodyPr>
          <a:lstStyle/>
          <a:p>
            <a:pPr marL="0" indent="0">
              <a:buNone/>
            </a:pP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pPr marL="0" indent="0">
              <a:buNone/>
            </a:pPr>
            <a:endParaRPr lang="en-IN" sz="2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An</a:t>
            </a:r>
            <a:r>
              <a:rPr lang="en-IN" sz="2800" dirty="0">
                <a:latin typeface="Times New Roman" panose="02020603050405020304" pitchFamily="18" charset="0"/>
                <a:cs typeface="Times New Roman" panose="02020603050405020304" pitchFamily="18" charset="0"/>
              </a:rPr>
              <a:t> ANN is based on </a:t>
            </a:r>
            <a:r>
              <a:rPr lang="en-US" altLang="en-IN" sz="2800" dirty="0">
                <a:latin typeface="Times New Roman" panose="02020603050405020304" pitchFamily="18" charset="0"/>
                <a:cs typeface="Times New Roman" panose="02020603050405020304" pitchFamily="18" charset="0"/>
              </a:rPr>
              <a:t>a</a:t>
            </a:r>
            <a:r>
              <a:rPr lang="en-IN" sz="2800" dirty="0">
                <a:latin typeface="Times New Roman" panose="02020603050405020304" pitchFamily="18" charset="0"/>
                <a:cs typeface="Times New Roman" panose="02020603050405020304" pitchFamily="18" charset="0"/>
              </a:rPr>
              <a:t> collection of connected units or nodes called artificial neurons , which loosely model the neurons in a biological brain.</a:t>
            </a:r>
            <a:endParaRPr lang="en-IN" sz="2800" dirty="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Each</a:t>
            </a:r>
            <a:r>
              <a:rPr lang="en-IN" sz="2800" dirty="0">
                <a:latin typeface="Times New Roman" panose="02020603050405020304" pitchFamily="18" charset="0"/>
                <a:cs typeface="Times New Roman" panose="02020603050405020304" pitchFamily="18" charset="0"/>
              </a:rPr>
              <a:t> connection, like the synapses in a biological brain, can transmit a signal from one artificial neuron to another.</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92824" y="1169894"/>
            <a:ext cx="4518211" cy="3640653"/>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898899"/>
          </a:xfrm>
        </p:spPr>
        <p:txBody>
          <a:bodyPr/>
          <a:lstStyle/>
          <a:p>
            <a:r>
              <a:rPr lang="en-IN" dirty="0" smtClean="0"/>
              <a:t>                      </a:t>
            </a:r>
            <a:r>
              <a:rPr lang="en-IN" sz="5400" dirty="0" smtClean="0">
                <a:latin typeface="Times New Roman" panose="02020603050405020304" pitchFamily="18" charset="0"/>
                <a:cs typeface="Times New Roman" panose="02020603050405020304" pitchFamily="18" charset="0"/>
              </a:rPr>
              <a:t>FUTURE SCOPE</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102659"/>
            <a:ext cx="10515601" cy="5074304"/>
          </a:xfrm>
        </p:spPr>
        <p:txBody>
          <a:bodyPr/>
          <a:lstStyle/>
          <a:p>
            <a:r>
              <a:rPr lang="en-IN" dirty="0">
                <a:latin typeface="Times New Roman" panose="02020603050405020304" pitchFamily="18" charset="0"/>
                <a:cs typeface="Times New Roman" panose="02020603050405020304" pitchFamily="18" charset="0"/>
              </a:rPr>
              <a:t>For medical checking and </a:t>
            </a:r>
            <a:r>
              <a:rPr lang="en-IN" dirty="0" smtClean="0">
                <a:latin typeface="Times New Roman" panose="02020603050405020304" pitchFamily="18" charset="0"/>
                <a:cs typeface="Times New Roman" panose="02020603050405020304" pitchFamily="18" charset="0"/>
              </a:rPr>
              <a:t>reports </a:t>
            </a:r>
            <a:r>
              <a:rPr lang="en-IN" dirty="0">
                <a:latin typeface="Times New Roman" panose="02020603050405020304" pitchFamily="18" charset="0"/>
                <a:cs typeface="Times New Roman" panose="02020603050405020304" pitchFamily="18" charset="0"/>
              </a:rPr>
              <a:t>will take a lots of time of patients as well doctor’s time too. So, it is time consuming process proceeding by pathology specified doctor and assistants, In thesis report this time spending process is done by just few mints and report will generate in short period of time then patients treatment will do further and faster.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software will use in pathology laboratories in short time will detect cancer in which stage after this doctor will suggest for further treatments.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6816"/>
          </a:xfrm>
        </p:spPr>
        <p:txBody>
          <a:bodyPr>
            <a:normAutofit/>
          </a:bodyPr>
          <a:lstStyle/>
          <a:p>
            <a:r>
              <a:rPr lang="en-IN" sz="5400" dirty="0" smtClean="0">
                <a:latin typeface="Times New Roman" panose="02020603050405020304" pitchFamily="18" charset="0"/>
                <a:cs typeface="Times New Roman" panose="02020603050405020304" pitchFamily="18" charset="0"/>
              </a:rPr>
              <a:t>                 CONCLUSION</a:t>
            </a:r>
            <a:endParaRPr lang="en-I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1942"/>
            <a:ext cx="10515600" cy="4765021"/>
          </a:xfrm>
        </p:spPr>
        <p:txBody>
          <a:bodyPr/>
          <a:lstStyle/>
          <a:p>
            <a:r>
              <a:rPr lang="en-IN" dirty="0">
                <a:latin typeface="Times New Roman" panose="02020603050405020304" pitchFamily="18" charset="0"/>
                <a:cs typeface="Times New Roman" panose="02020603050405020304" pitchFamily="18" charset="0"/>
              </a:rPr>
              <a:t>An implementation of our new system to expose the cancer risk factors and to ensure that people are provided with the information and support they need to adopt in a healthy lifestyles. </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Times New Roman" panose="02020603050405020304" pitchFamily="18" charset="0"/>
                <a:cs typeface="Times New Roman" panose="02020603050405020304" pitchFamily="18" charset="0"/>
              </a:rPr>
              <a:t>               </a:t>
            </a:r>
            <a:r>
              <a:rPr lang="en-IN" sz="5400" b="1" dirty="0" smtClean="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r">
              <a:buNone/>
            </a:pPr>
            <a:endParaRPr lang="en-IN" dirty="0"/>
          </a:p>
          <a:p>
            <a:pPr marL="0" indent="0" algn="r">
              <a:buNone/>
            </a:pPr>
            <a:r>
              <a:rPr lang="en-IN" dirty="0" smtClean="0">
                <a:latin typeface="Times New Roman" panose="02020603050405020304" pitchFamily="18" charset="0"/>
                <a:cs typeface="Times New Roman" panose="02020603050405020304" pitchFamily="18" charset="0"/>
              </a:rPr>
              <a:t>Y.Abhinaya</a:t>
            </a:r>
            <a:endParaRPr lang="en-IN" dirty="0" smtClean="0">
              <a:latin typeface="Times New Roman" panose="02020603050405020304" pitchFamily="18" charset="0"/>
              <a:cs typeface="Times New Roman" panose="02020603050405020304" pitchFamily="18" charset="0"/>
            </a:endParaRPr>
          </a:p>
          <a:p>
            <a:pPr marL="0" indent="0" algn="r">
              <a:buNone/>
            </a:pPr>
            <a:r>
              <a:rPr lang="en-IN" dirty="0" smtClean="0">
                <a:latin typeface="Times New Roman" panose="02020603050405020304" pitchFamily="18" charset="0"/>
                <a:cs typeface="Times New Roman" panose="02020603050405020304" pitchFamily="18" charset="0"/>
              </a:rPr>
              <a:t>L.Bhumika</a:t>
            </a:r>
            <a:endParaRPr lang="en-IN" dirty="0" smtClean="0">
              <a:latin typeface="Times New Roman" panose="02020603050405020304" pitchFamily="18" charset="0"/>
              <a:cs typeface="Times New Roman" panose="02020603050405020304" pitchFamily="18" charset="0"/>
            </a:endParaRPr>
          </a:p>
          <a:p>
            <a:pPr marL="0" indent="0" algn="r">
              <a:buNone/>
            </a:pPr>
            <a:r>
              <a:rPr lang="en-IN" dirty="0" smtClean="0">
                <a:latin typeface="Times New Roman" panose="02020603050405020304" pitchFamily="18" charset="0"/>
                <a:cs typeface="Times New Roman" panose="02020603050405020304" pitchFamily="18" charset="0"/>
              </a:rPr>
              <a:t>K.Mamatha</a:t>
            </a:r>
            <a:endParaRPr lang="en-IN" dirty="0" smtClean="0">
              <a:latin typeface="Times New Roman" panose="02020603050405020304" pitchFamily="18" charset="0"/>
              <a:cs typeface="Times New Roman" panose="02020603050405020304" pitchFamily="18" charset="0"/>
            </a:endParaRPr>
          </a:p>
          <a:p>
            <a:pPr marL="0" indent="0" algn="r">
              <a:buNone/>
            </a:pPr>
            <a:r>
              <a:rPr lang="en-IN" dirty="0" smtClean="0">
                <a:latin typeface="Times New Roman" panose="02020603050405020304" pitchFamily="18" charset="0"/>
                <a:cs typeface="Times New Roman" panose="02020603050405020304" pitchFamily="18" charset="0"/>
              </a:rPr>
              <a:t>N.Shruthi</a:t>
            </a:r>
            <a:endParaRPr lang="en-IN" dirty="0" smtClean="0">
              <a:latin typeface="Times New Roman" panose="02020603050405020304" pitchFamily="18" charset="0"/>
              <a:cs typeface="Times New Roman" panose="02020603050405020304" pitchFamily="18" charset="0"/>
            </a:endParaRPr>
          </a:p>
          <a:p>
            <a:pPr marL="0" indent="0" algn="r">
              <a:buNone/>
            </a:pPr>
            <a:r>
              <a:rPr lang="en-IN" dirty="0" smtClean="0">
                <a:latin typeface="Times New Roman" panose="02020603050405020304" pitchFamily="18" charset="0"/>
                <a:cs typeface="Times New Roman" panose="02020603050405020304" pitchFamily="18" charset="0"/>
              </a:rPr>
              <a:t>G.Sreeja</a:t>
            </a:r>
            <a:endParaRPr lang="en-IN" dirty="0" smtClean="0">
              <a:latin typeface="Times New Roman" panose="02020603050405020304" pitchFamily="18" charset="0"/>
              <a:cs typeface="Times New Roman" panose="02020603050405020304" pitchFamily="18" charset="0"/>
            </a:endParaRPr>
          </a:p>
          <a:p>
            <a:pPr marL="0" indent="0" algn="r">
              <a:buNone/>
            </a:pPr>
            <a:r>
              <a:rPr lang="en-IN" dirty="0" smtClean="0">
                <a:latin typeface="Times New Roman" panose="02020603050405020304" pitchFamily="18" charset="0"/>
                <a:cs typeface="Times New Roman" panose="02020603050405020304" pitchFamily="18" charset="0"/>
              </a:rPr>
              <a:t>Vaishnavi</a:t>
            </a:r>
            <a:endParaRPr lang="en-IN" dirty="0" smtClean="0">
              <a:latin typeface="Times New Roman" panose="02020603050405020304" pitchFamily="18" charset="0"/>
              <a:cs typeface="Times New Roman" panose="02020603050405020304" pitchFamily="18" charset="0"/>
            </a:endParaRPr>
          </a:p>
          <a:p>
            <a:pPr marL="0" indent="0" algn="r">
              <a:buNone/>
            </a:pPr>
            <a:endParaRPr lang="en-IN" dirty="0" smtClean="0"/>
          </a:p>
        </p:txBody>
      </p:sp>
    </p:spTree>
  </p:cSld>
  <p:clrMapOvr>
    <a:masterClrMapping/>
  </p:clrMapOvr>
  <p:transition>
    <p:pull dir="rd"/>
  </p:transition>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2538</Words>
  <Application>WPS Presentation</Application>
  <PresentationFormat>Widescreen</PresentationFormat>
  <Paragraphs>60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Times New Roman</vt:lpstr>
      <vt:lpstr>Microsoft YaHei</vt:lpstr>
      <vt:lpstr>Arial Unicode MS</vt:lpstr>
      <vt:lpstr>Calibri</vt:lpstr>
      <vt:lpstr>Green Color</vt:lpstr>
      <vt:lpstr>      BREAST  CANCER        CLASSIFICATION</vt:lpstr>
      <vt:lpstr>INTRODUCTION</vt:lpstr>
      <vt:lpstr>PowerPoint 演示文稿</vt:lpstr>
      <vt:lpstr>PowerPoint 演示文稿</vt:lpstr>
      <vt:lpstr>                       METHODOLOGY</vt:lpstr>
      <vt:lpstr>                      FUTURE SCOPE</vt:lpstr>
      <vt:lpstr>                 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Himaja</dc:creator>
  <cp:lastModifiedBy>Ashok</cp:lastModifiedBy>
  <cp:revision>22</cp:revision>
  <dcterms:created xsi:type="dcterms:W3CDTF">2019-06-19T04:56:00Z</dcterms:created>
  <dcterms:modified xsi:type="dcterms:W3CDTF">2019-06-23T06:01:49Z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