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17"/>
    <a:srgbClr val="00EA1C"/>
    <a:srgbClr val="15FF31"/>
    <a:srgbClr val="FFFF99"/>
    <a:srgbClr val="FFFF69"/>
    <a:srgbClr val="F6F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313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87D20-51E8-4120-B4EF-AE581A21532E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FBD4B-0693-4242-B2D5-4AB9010DA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84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AE1A-998E-4875-A5D5-47E0E30339E1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18D11-4766-4A90-9B14-01ECF12D3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3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플레이어 정보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초상화 사진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랭크 아이콘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플레이어 이름</a:t>
            </a:r>
            <a:r>
              <a:rPr lang="en-US" altLang="ko-KR" sz="1200" dirty="0" smtClean="0">
                <a:solidFill>
                  <a:schemeClr val="tx1"/>
                </a:solidFill>
              </a:rPr>
              <a:t>), </a:t>
            </a:r>
            <a:r>
              <a:rPr lang="ko-KR" altLang="en-US" sz="1200" dirty="0" smtClean="0">
                <a:solidFill>
                  <a:schemeClr val="tx1"/>
                </a:solidFill>
              </a:rPr>
              <a:t>스킬 게이지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캐릭터 </a:t>
            </a:r>
            <a:r>
              <a:rPr lang="en-US" altLang="ko-KR" sz="1200" dirty="0" smtClean="0">
                <a:solidFill>
                  <a:schemeClr val="tx1"/>
                </a:solidFill>
              </a:rPr>
              <a:t>HP</a:t>
            </a:r>
            <a:r>
              <a:rPr lang="ko-KR" altLang="en-US" sz="1200" dirty="0" smtClean="0">
                <a:solidFill>
                  <a:schemeClr val="tx1"/>
                </a:solidFill>
              </a:rPr>
              <a:t>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타임 라인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타임라인 바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각 캐릭터의 초상화 아이콘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턴에 걸려 있는 추가 효과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18D11-4766-4A90-9B14-01ECF12D34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캐릭터 정보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포트레이트</a:t>
            </a:r>
            <a:r>
              <a:rPr lang="ko-KR" altLang="en-US" sz="1200" dirty="0" smtClean="0">
                <a:solidFill>
                  <a:schemeClr val="tx1"/>
                </a:solidFill>
              </a:rPr>
              <a:t> 이미지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캐릭터 이름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스테이터스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스킬 정보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공격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반격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패시브</a:t>
            </a:r>
            <a:r>
              <a:rPr lang="ko-KR" altLang="en-US" sz="1200" dirty="0" smtClean="0">
                <a:solidFill>
                  <a:schemeClr val="tx1"/>
                </a:solidFill>
              </a:rPr>
              <a:t> 스킬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액티브 스킬</a:t>
            </a:r>
            <a:r>
              <a:rPr lang="en-US" altLang="ko-KR" sz="1200" dirty="0" smtClean="0">
                <a:solidFill>
                  <a:schemeClr val="tx1"/>
                </a:solidFill>
              </a:rPr>
              <a:t>), </a:t>
            </a:r>
            <a:r>
              <a:rPr lang="ko-KR" altLang="en-US" sz="1200" dirty="0" smtClean="0">
                <a:solidFill>
                  <a:schemeClr val="tx1"/>
                </a:solidFill>
              </a:rPr>
              <a:t>아이콘에 손을 올려 놓으면 새로운 팝업이 떠 해당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스킬의</a:t>
            </a:r>
            <a:r>
              <a:rPr lang="ko-KR" altLang="en-US" sz="1200" dirty="0" smtClean="0">
                <a:solidFill>
                  <a:schemeClr val="tx1"/>
                </a:solidFill>
              </a:rPr>
              <a:t> 설명이 등장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행동 선택 </a:t>
            </a:r>
            <a:r>
              <a:rPr lang="en-US" altLang="ko-KR" sz="1200" dirty="0" smtClean="0">
                <a:solidFill>
                  <a:schemeClr val="tx1"/>
                </a:solidFill>
              </a:rPr>
              <a:t>UI </a:t>
            </a:r>
            <a:r>
              <a:rPr lang="ko-KR" altLang="en-US" sz="1200" dirty="0" smtClean="0">
                <a:solidFill>
                  <a:schemeClr val="tx1"/>
                </a:solidFill>
              </a:rPr>
              <a:t>등장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공격 대상 선택을 선택하면 공격 대상 선택 팝업이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스킬 사용을 선택하면 스킬 사용 팝업이 등장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18D11-4766-4A90-9B14-01ECF12D34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현재 캐릭터로 공격할 공격 대상을 적 캐릭터 중에 선택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해당 캐릭터의 정보 </a:t>
            </a:r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  <a:r>
              <a:rPr lang="ko-KR" altLang="en-US" sz="1200" dirty="0" smtClean="0">
                <a:solidFill>
                  <a:schemeClr val="tx1"/>
                </a:solidFill>
              </a:rPr>
              <a:t>가 등장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상대 캐릭터를 선택하면 해당 캐릭터로 대상 선택 확정 </a:t>
            </a:r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  <a:r>
              <a:rPr lang="ko-KR" altLang="en-US" sz="1200" dirty="0" smtClean="0">
                <a:solidFill>
                  <a:schemeClr val="tx1"/>
                </a:solidFill>
              </a:rPr>
              <a:t>가 등장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다른 캐릭터를 선택하면 동일한 동작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선택 확정 </a:t>
            </a:r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  <a:r>
              <a:rPr lang="ko-KR" altLang="en-US" sz="1200" dirty="0" smtClean="0">
                <a:solidFill>
                  <a:schemeClr val="tx1"/>
                </a:solidFill>
              </a:rPr>
              <a:t>를 터치하면 공격 타입 선택 팝업이 등장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18D11-4766-4A90-9B14-01ECF12D34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5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현재 캐릭터의 공격 타입 선택 아이콘이 등장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화면 오른쪽에서 상대의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포트레이트와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공격 타입 선택 아이콘 등장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 중앙에 </a:t>
            </a:r>
            <a:r>
              <a:rPr lang="en-US" altLang="ko-KR" sz="1200" dirty="0" smtClean="0">
                <a:solidFill>
                  <a:schemeClr val="tx1"/>
                </a:solidFill>
              </a:rPr>
              <a:t>VS UI</a:t>
            </a:r>
            <a:r>
              <a:rPr lang="ko-KR" altLang="en-US" sz="1200" dirty="0" smtClean="0">
                <a:solidFill>
                  <a:schemeClr val="tx1"/>
                </a:solidFill>
              </a:rPr>
              <a:t>등장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18D11-4766-4A90-9B14-01ECF12D34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5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공격 타입을 선택하면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공격 타입 선택 </a:t>
            </a:r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  <a:r>
              <a:rPr lang="ko-KR" altLang="en-US" sz="1200" dirty="0" smtClean="0">
                <a:solidFill>
                  <a:schemeClr val="tx1"/>
                </a:solidFill>
              </a:rPr>
              <a:t>가 사라지며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 완료 </a:t>
            </a:r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  <a:r>
              <a:rPr lang="ko-KR" altLang="en-US" sz="1200" dirty="0" smtClean="0">
                <a:solidFill>
                  <a:schemeClr val="tx1"/>
                </a:solidFill>
              </a:rPr>
              <a:t>가 등장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서버에도 공격 타입 선택 완료에 대한 정보를 보내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 모든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클라가</a:t>
            </a:r>
            <a:r>
              <a:rPr lang="ko-KR" altLang="en-US" sz="1200" dirty="0" smtClean="0">
                <a:solidFill>
                  <a:schemeClr val="tx1"/>
                </a:solidFill>
              </a:rPr>
              <a:t> 선택 완료 </a:t>
            </a:r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  <a:r>
              <a:rPr lang="ko-KR" altLang="en-US" sz="1200" dirty="0" smtClean="0">
                <a:solidFill>
                  <a:schemeClr val="tx1"/>
                </a:solidFill>
              </a:rPr>
              <a:t>를 볼 수 있도록 처리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18D11-4766-4A90-9B14-01ECF12D34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5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양쪽 모두 선택 완료가 되면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 완료 </a:t>
            </a:r>
            <a:r>
              <a:rPr lang="en-US" altLang="ko-KR" sz="1200" dirty="0" smtClean="0">
                <a:solidFill>
                  <a:schemeClr val="tx1"/>
                </a:solidFill>
              </a:rPr>
              <a:t>UI, </a:t>
            </a:r>
            <a:r>
              <a:rPr lang="ko-KR" altLang="en-US" sz="1200" dirty="0" smtClean="0">
                <a:solidFill>
                  <a:schemeClr val="tx1"/>
                </a:solidFill>
              </a:rPr>
              <a:t>각 캐릭터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포트레이트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캐릭터 각종 정보 창</a:t>
            </a:r>
            <a:r>
              <a:rPr lang="en-US" altLang="ko-KR" sz="1200" dirty="0" smtClean="0">
                <a:solidFill>
                  <a:schemeClr val="tx1"/>
                </a:solidFill>
              </a:rPr>
              <a:t>, VS UI</a:t>
            </a:r>
            <a:r>
              <a:rPr lang="ko-KR" altLang="en-US" sz="1200" dirty="0" smtClean="0">
                <a:solidFill>
                  <a:schemeClr val="tx1"/>
                </a:solidFill>
              </a:rPr>
              <a:t>가 모두 좌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우측으로 빠짐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그 후 선택한 공격 타입에 따른 전투 진행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씬이</a:t>
            </a:r>
            <a:r>
              <a:rPr lang="ko-KR" altLang="en-US" sz="1200" dirty="0" smtClean="0">
                <a:solidFill>
                  <a:schemeClr val="tx1"/>
                </a:solidFill>
              </a:rPr>
              <a:t> 등장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18D11-4766-4A90-9B14-01ECF12D34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5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각 캐릭터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포트레이트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캐릭터 각종 정보 창</a:t>
            </a:r>
            <a:r>
              <a:rPr lang="en-US" altLang="ko-KR" sz="1200" dirty="0" smtClean="0">
                <a:solidFill>
                  <a:schemeClr val="tx1"/>
                </a:solidFill>
              </a:rPr>
              <a:t>, VS UI</a:t>
            </a:r>
            <a:r>
              <a:rPr lang="ko-KR" altLang="en-US" sz="1200" dirty="0" smtClean="0">
                <a:solidFill>
                  <a:schemeClr val="tx1"/>
                </a:solidFill>
              </a:rPr>
              <a:t>가 모두 사라짐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l">
              <a:buFontTx/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스킬 정보 창과 선택 취소 창이 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 취소를 터치하면 </a:t>
            </a:r>
            <a:r>
              <a:rPr lang="ja-JP" altLang="en-US" sz="1200" dirty="0" smtClean="0">
                <a:solidFill>
                  <a:schemeClr val="tx1"/>
                </a:solidFill>
              </a:rPr>
              <a:t>「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캐릭터 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행동 선택</a:t>
            </a:r>
            <a:r>
              <a:rPr lang="ja-JP" altLang="en-US" sz="1200" dirty="0" smtClean="0">
                <a:solidFill>
                  <a:schemeClr val="tx1"/>
                </a:solidFill>
              </a:rPr>
              <a:t>」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되돌아감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스킬 대상 캐릭터를 선택할 때마다 각 캐릭터의 정보 </a:t>
            </a:r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  <a:r>
              <a:rPr lang="ko-KR" altLang="en-US" sz="1200" dirty="0" smtClean="0">
                <a:solidFill>
                  <a:schemeClr val="tx1"/>
                </a:solidFill>
              </a:rPr>
              <a:t>가 등장하거나 빠짐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스킬 대상을 확정하면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 확정된 대상은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쉐이더로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외곽선 처리가 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pPr marL="228600" indent="-228600" algn="l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해당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스킬의</a:t>
            </a:r>
            <a:r>
              <a:rPr lang="ko-KR" altLang="en-US" sz="1200" dirty="0" smtClean="0">
                <a:solidFill>
                  <a:schemeClr val="tx1"/>
                </a:solidFill>
              </a:rPr>
              <a:t> 모든 대상이 확정되면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스킬을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사용함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각 캐릭터의 스킬 전용 연출 사용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18D11-4766-4A90-9B14-01ECF12D34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5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09B-01E1-4FC3-8CC8-CFD55A04AA37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8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870B-7C88-460F-9BDF-E14741859AD9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6E3B-FDEC-4604-BECE-313E9BA1338D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1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2B89-D199-4A63-BC9E-615905BEBB93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3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0ECB-FACB-4E96-8CF5-F1AB0B87168C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0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DBD-5E5A-4658-B155-4BD0797F5114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3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10CC-C451-44D0-990C-38452C6D8231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A9A7-E098-4CF9-8D67-E0E0FFD1852F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033-575D-40A8-B409-E1DC3357AAA6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9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C0B4-2C98-4717-BD18-06DAA458C3D8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3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D87E-D2F9-40CE-9BF4-C16B90D77A46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3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D049-42C9-4991-AE48-A398C8002AE4}" type="datetime1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메인 화면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A02B-72A9-4386-B114-DD172531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0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jpe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22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26.png"/><Relationship Id="rId32" Type="http://schemas.openxmlformats.org/officeDocument/2006/relationships/image" Target="../media/image20.jpe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25.png"/><Relationship Id="rId28" Type="http://schemas.openxmlformats.org/officeDocument/2006/relationships/image" Target="../media/image16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19.jpeg"/><Relationship Id="rId4" Type="http://schemas.openxmlformats.org/officeDocument/2006/relationships/image" Target="../media/image21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31.png"/><Relationship Id="rId26" Type="http://schemas.openxmlformats.org/officeDocument/2006/relationships/image" Target="../media/image20.jpe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34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30.png"/><Relationship Id="rId25" Type="http://schemas.openxmlformats.org/officeDocument/2006/relationships/image" Target="../media/image19.jpe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7.png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10" Type="http://schemas.openxmlformats.org/officeDocument/2006/relationships/image" Target="../media/image7.png"/><Relationship Id="rId19" Type="http://schemas.openxmlformats.org/officeDocument/2006/relationships/image" Target="../media/image32.png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6.png"/><Relationship Id="rId27" Type="http://schemas.openxmlformats.org/officeDocument/2006/relationships/image" Target="../media/image33.jpe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8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34" Type="http://schemas.openxmlformats.org/officeDocument/2006/relationships/image" Target="../media/image35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20.jpeg"/><Relationship Id="rId32" Type="http://schemas.openxmlformats.org/officeDocument/2006/relationships/image" Target="../media/image28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9.jpeg"/><Relationship Id="rId28" Type="http://schemas.openxmlformats.org/officeDocument/2006/relationships/image" Target="../media/image24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" Type="http://schemas.openxmlformats.org/officeDocument/2006/relationships/image" Target="../media/image34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microsoft.com/office/2007/relationships/hdphoto" Target="../media/hdphoto2.wdp"/><Relationship Id="rId8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25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0.jpe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19.jpeg"/><Relationship Id="rId32" Type="http://schemas.openxmlformats.org/officeDocument/2006/relationships/image" Target="../media/image23.png"/><Relationship Id="rId37" Type="http://schemas.openxmlformats.org/officeDocument/2006/relationships/image" Target="../media/image36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33.jpeg"/><Relationship Id="rId28" Type="http://schemas.openxmlformats.org/officeDocument/2006/relationships/image" Target="../media/image26.png"/><Relationship Id="rId36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microsoft.com/office/2007/relationships/hdphoto" Target="../media/hdphoto2.wdp"/><Relationship Id="rId30" Type="http://schemas.openxmlformats.org/officeDocument/2006/relationships/image" Target="../media/image28.png"/><Relationship Id="rId35" Type="http://schemas.openxmlformats.org/officeDocument/2006/relationships/image" Target="../media/image29.png"/><Relationship Id="rId8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34" Type="http://schemas.openxmlformats.org/officeDocument/2006/relationships/image" Target="../media/image35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20.jpeg"/><Relationship Id="rId32" Type="http://schemas.openxmlformats.org/officeDocument/2006/relationships/image" Target="../media/image28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9.jpeg"/><Relationship Id="rId28" Type="http://schemas.openxmlformats.org/officeDocument/2006/relationships/image" Target="../media/image24.png"/><Relationship Id="rId36" Type="http://schemas.openxmlformats.org/officeDocument/2006/relationships/image" Target="../media/image36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" Type="http://schemas.openxmlformats.org/officeDocument/2006/relationships/image" Target="../media/image34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microsoft.com/office/2007/relationships/hdphoto" Target="../media/hdphoto2.wdp"/><Relationship Id="rId8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0.jpeg"/><Relationship Id="rId3" Type="http://schemas.openxmlformats.org/officeDocument/2006/relationships/image" Target="../media/image1.PNG"/><Relationship Id="rId21" Type="http://schemas.openxmlformats.org/officeDocument/2006/relationships/image" Target="../media/image32.png"/><Relationship Id="rId34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19.jpeg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31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32" Type="http://schemas.openxmlformats.org/officeDocument/2006/relationships/image" Target="../media/image27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7.png"/><Relationship Id="rId28" Type="http://schemas.openxmlformats.org/officeDocument/2006/relationships/image" Target="../media/image23.png"/><Relationship Id="rId10" Type="http://schemas.openxmlformats.org/officeDocument/2006/relationships/image" Target="../media/image7.png"/><Relationship Id="rId19" Type="http://schemas.openxmlformats.org/officeDocument/2006/relationships/image" Target="../media/image30.png"/><Relationship Id="rId31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6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8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/>
          <p:cNvSpPr/>
          <p:nvPr/>
        </p:nvSpPr>
        <p:spPr>
          <a:xfrm>
            <a:off x="8891" y="599200"/>
            <a:ext cx="9132678" cy="570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막힌 원호 105"/>
          <p:cNvSpPr/>
          <p:nvPr/>
        </p:nvSpPr>
        <p:spPr>
          <a:xfrm rot="12731050">
            <a:off x="3439870" y="255112"/>
            <a:ext cx="1916528" cy="1148662"/>
          </a:xfrm>
          <a:custGeom>
            <a:avLst/>
            <a:gdLst>
              <a:gd name="connsiteX0" fmla="*/ 0 w 2135753"/>
              <a:gd name="connsiteY0" fmla="*/ 1067877 h 2135753"/>
              <a:gd name="connsiteX1" fmla="*/ 626821 w 2135753"/>
              <a:gd name="connsiteY1" fmla="*/ 95338 h 2135753"/>
              <a:gd name="connsiteX2" fmla="*/ 1771423 w 2135753"/>
              <a:gd name="connsiteY2" fmla="*/ 264519 h 2135753"/>
              <a:gd name="connsiteX3" fmla="*/ 1690712 w 2135753"/>
              <a:gd name="connsiteY3" fmla="*/ 356680 h 2135753"/>
              <a:gd name="connsiteX4" fmla="*/ 677419 w 2135753"/>
              <a:gd name="connsiteY4" fmla="*/ 206908 h 2135753"/>
              <a:gd name="connsiteX5" fmla="*/ 122507 w 2135753"/>
              <a:gd name="connsiteY5" fmla="*/ 1067877 h 2135753"/>
              <a:gd name="connsiteX6" fmla="*/ 0 w 2135753"/>
              <a:gd name="connsiteY6" fmla="*/ 1067877 h 2135753"/>
              <a:gd name="connsiteX0" fmla="*/ 0 w 1916528"/>
              <a:gd name="connsiteY0" fmla="*/ 1148662 h 1148662"/>
              <a:gd name="connsiteX1" fmla="*/ 771926 w 1916528"/>
              <a:gd name="connsiteY1" fmla="*/ 84802 h 1148662"/>
              <a:gd name="connsiteX2" fmla="*/ 1916528 w 1916528"/>
              <a:gd name="connsiteY2" fmla="*/ 253983 h 1148662"/>
              <a:gd name="connsiteX3" fmla="*/ 1835817 w 1916528"/>
              <a:gd name="connsiteY3" fmla="*/ 346144 h 1148662"/>
              <a:gd name="connsiteX4" fmla="*/ 822524 w 1916528"/>
              <a:gd name="connsiteY4" fmla="*/ 196372 h 1148662"/>
              <a:gd name="connsiteX5" fmla="*/ 267612 w 1916528"/>
              <a:gd name="connsiteY5" fmla="*/ 1057341 h 1148662"/>
              <a:gd name="connsiteX6" fmla="*/ 0 w 1916528"/>
              <a:gd name="connsiteY6" fmla="*/ 1148662 h 11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528" h="1148662">
                <a:moveTo>
                  <a:pt x="0" y="1148662"/>
                </a:moveTo>
                <a:cubicBezTo>
                  <a:pt x="0" y="729569"/>
                  <a:pt x="452505" y="233915"/>
                  <a:pt x="771926" y="84802"/>
                </a:cubicBezTo>
                <a:cubicBezTo>
                  <a:pt x="1091347" y="-64311"/>
                  <a:pt x="1601247" y="-22127"/>
                  <a:pt x="1916528" y="253983"/>
                </a:cubicBezTo>
                <a:lnTo>
                  <a:pt x="1835817" y="346144"/>
                </a:lnTo>
                <a:cubicBezTo>
                  <a:pt x="1556705" y="101709"/>
                  <a:pt x="1160415" y="43135"/>
                  <a:pt x="822524" y="196372"/>
                </a:cubicBezTo>
                <a:cubicBezTo>
                  <a:pt x="484633" y="349609"/>
                  <a:pt x="267612" y="686326"/>
                  <a:pt x="267612" y="1057341"/>
                </a:cubicBezTo>
                <a:cubicBezTo>
                  <a:pt x="226776" y="1057341"/>
                  <a:pt x="40836" y="1148662"/>
                  <a:pt x="0" y="114866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55339" y="1994506"/>
            <a:ext cx="9481664" cy="2416814"/>
            <a:chOff x="-55339" y="1994506"/>
            <a:chExt cx="9481664" cy="2416814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300502"/>
              <a:ext cx="1665774" cy="2090716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312985"/>
              <a:ext cx="1665774" cy="2090716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22" y="2098389"/>
              <a:ext cx="1836753" cy="2305312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339" y="2286763"/>
              <a:ext cx="1692737" cy="2124557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60551" y="2209102"/>
              <a:ext cx="1665774" cy="2090716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6130" y="2209102"/>
              <a:ext cx="1665774" cy="2090716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39456" y="1994506"/>
              <a:ext cx="1836753" cy="2305312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76458" y="2167630"/>
              <a:ext cx="1692737" cy="2124557"/>
            </a:xfrm>
            <a:prstGeom prst="rect">
              <a:avLst/>
            </a:prstGeom>
          </p:spPr>
        </p:pic>
      </p:grpSp>
      <p:sp>
        <p:nvSpPr>
          <p:cNvPr id="58" name="바닥글 개체 틀 12"/>
          <p:cNvSpPr txBox="1">
            <a:spLocks/>
          </p:cNvSpPr>
          <p:nvPr/>
        </p:nvSpPr>
        <p:spPr>
          <a:xfrm>
            <a:off x="31913" y="66250"/>
            <a:ext cx="9098058" cy="451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dirty="0" smtClean="0">
                <a:solidFill>
                  <a:schemeClr val="tx1"/>
                </a:solidFill>
              </a:rPr>
              <a:t>기본 화면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387910" y="601841"/>
            <a:ext cx="194973" cy="17921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445455" y="757093"/>
            <a:ext cx="219109" cy="201395"/>
          </a:xfrm>
          <a:prstGeom prst="ellipse">
            <a:avLst/>
          </a:prstGeom>
          <a:blipFill dpi="0"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565216" y="931398"/>
            <a:ext cx="247713" cy="227686"/>
          </a:xfrm>
          <a:prstGeom prst="ellipse">
            <a:avLst/>
          </a:prstGeom>
          <a:blipFill dpi="0" rotWithShape="1">
            <a:blip r:embed="rId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710804" y="1063392"/>
            <a:ext cx="273932" cy="261716"/>
          </a:xfrm>
          <a:prstGeom prst="ellipse">
            <a:avLst/>
          </a:prstGeom>
          <a:blipFill dpi="0"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985361" y="1191980"/>
            <a:ext cx="299412" cy="275206"/>
          </a:xfrm>
          <a:prstGeom prst="ellipse">
            <a:avLst/>
          </a:prstGeom>
          <a:blipFill dpi="0" rotWithShape="1"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552349" y="1199482"/>
            <a:ext cx="347934" cy="319805"/>
          </a:xfrm>
          <a:prstGeom prst="ellipse">
            <a:avLst/>
          </a:prstGeom>
          <a:blipFill dpi="0" rotWithShape="1">
            <a:blip r:embed="rId10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760831" y="1118142"/>
            <a:ext cx="368650" cy="338846"/>
          </a:xfrm>
          <a:prstGeom prst="ellipse">
            <a:avLst/>
          </a:prstGeom>
          <a:blipFill dpi="0" rotWithShape="1">
            <a:blip r:embed="rId11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030421" y="947368"/>
            <a:ext cx="398055" cy="365874"/>
          </a:xfrm>
          <a:prstGeom prst="ellipse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582">
            <a:off x="5087681" y="659090"/>
            <a:ext cx="604952" cy="302729"/>
          </a:xfrm>
          <a:prstGeom prst="rect">
            <a:avLst/>
          </a:prstGeom>
        </p:spPr>
      </p:pic>
      <p:sp>
        <p:nvSpPr>
          <p:cNvPr id="72" name="직사각형 106"/>
          <p:cNvSpPr/>
          <p:nvPr/>
        </p:nvSpPr>
        <p:spPr>
          <a:xfrm rot="21427302">
            <a:off x="3870189" y="670511"/>
            <a:ext cx="1120249" cy="334709"/>
          </a:xfrm>
          <a:custGeom>
            <a:avLst/>
            <a:gdLst>
              <a:gd name="connsiteX0" fmla="*/ 0 w 1116040"/>
              <a:gd name="connsiteY0" fmla="*/ 0 h 334709"/>
              <a:gd name="connsiteX1" fmla="*/ 1116040 w 1116040"/>
              <a:gd name="connsiteY1" fmla="*/ 0 h 334709"/>
              <a:gd name="connsiteX2" fmla="*/ 1116040 w 1116040"/>
              <a:gd name="connsiteY2" fmla="*/ 334709 h 334709"/>
              <a:gd name="connsiteX3" fmla="*/ 0 w 1116040"/>
              <a:gd name="connsiteY3" fmla="*/ 334709 h 334709"/>
              <a:gd name="connsiteX4" fmla="*/ 0 w 1116040"/>
              <a:gd name="connsiteY4" fmla="*/ 0 h 334709"/>
              <a:gd name="connsiteX0" fmla="*/ 0 w 1120249"/>
              <a:gd name="connsiteY0" fmla="*/ 83714 h 334709"/>
              <a:gd name="connsiteX1" fmla="*/ 1120249 w 1120249"/>
              <a:gd name="connsiteY1" fmla="*/ 0 h 334709"/>
              <a:gd name="connsiteX2" fmla="*/ 1120249 w 1120249"/>
              <a:gd name="connsiteY2" fmla="*/ 334709 h 334709"/>
              <a:gd name="connsiteX3" fmla="*/ 4209 w 1120249"/>
              <a:gd name="connsiteY3" fmla="*/ 334709 h 334709"/>
              <a:gd name="connsiteX4" fmla="*/ 0 w 1120249"/>
              <a:gd name="connsiteY4" fmla="*/ 83714 h 33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249" h="334709">
                <a:moveTo>
                  <a:pt x="0" y="83714"/>
                </a:moveTo>
                <a:lnTo>
                  <a:pt x="1120249" y="0"/>
                </a:lnTo>
                <a:lnTo>
                  <a:pt x="1120249" y="334709"/>
                </a:lnTo>
                <a:lnTo>
                  <a:pt x="4209" y="334709"/>
                </a:lnTo>
                <a:lnTo>
                  <a:pt x="0" y="8371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ダメージ</a:t>
            </a:r>
            <a:r>
              <a:rPr lang="en-US" altLang="ja-JP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</a:t>
            </a:r>
            <a:endParaRPr lang="ko-KR" altLang="en-US" sz="1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0664" y="903521"/>
            <a:ext cx="2441621" cy="568931"/>
            <a:chOff x="50664" y="761903"/>
            <a:chExt cx="2441621" cy="568931"/>
          </a:xfrm>
        </p:grpSpPr>
        <p:sp>
          <p:nvSpPr>
            <p:cNvPr id="74" name="직사각형 3"/>
            <p:cNvSpPr/>
            <p:nvPr/>
          </p:nvSpPr>
          <p:spPr>
            <a:xfrm>
              <a:off x="548069" y="895252"/>
              <a:ext cx="1944216" cy="435582"/>
            </a:xfrm>
            <a:custGeom>
              <a:avLst/>
              <a:gdLst>
                <a:gd name="connsiteX0" fmla="*/ 0 w 1944216"/>
                <a:gd name="connsiteY0" fmla="*/ 0 h 245082"/>
                <a:gd name="connsiteX1" fmla="*/ 1944216 w 1944216"/>
                <a:gd name="connsiteY1" fmla="*/ 0 h 245082"/>
                <a:gd name="connsiteX2" fmla="*/ 1944216 w 1944216"/>
                <a:gd name="connsiteY2" fmla="*/ 245082 h 245082"/>
                <a:gd name="connsiteX3" fmla="*/ 0 w 1944216"/>
                <a:gd name="connsiteY3" fmla="*/ 245082 h 245082"/>
                <a:gd name="connsiteX4" fmla="*/ 0 w 1944216"/>
                <a:gd name="connsiteY4" fmla="*/ 0 h 24508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905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19050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44216"/>
                <a:gd name="connsiteY0" fmla="*/ 3048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3048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216" h="435582">
                  <a:moveTo>
                    <a:pt x="0" y="266700"/>
                  </a:moveTo>
                  <a:cubicBezTo>
                    <a:pt x="1288152" y="254000"/>
                    <a:pt x="1593324" y="187960"/>
                    <a:pt x="1944216" y="0"/>
                  </a:cubicBezTo>
                  <a:lnTo>
                    <a:pt x="1944216" y="435582"/>
                  </a:lnTo>
                  <a:lnTo>
                    <a:pt x="0" y="435582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50664" y="761903"/>
              <a:ext cx="1804331" cy="568931"/>
              <a:chOff x="50664" y="761903"/>
              <a:chExt cx="1804331" cy="568931"/>
            </a:xfrm>
          </p:grpSpPr>
          <p:pic>
            <p:nvPicPr>
              <p:cNvPr id="76" name="그림 75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07" t="4728" r="36786" b="64700"/>
              <a:stretch/>
            </p:blipFill>
            <p:spPr>
              <a:xfrm>
                <a:off x="50664" y="840670"/>
                <a:ext cx="481733" cy="490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7" name="직사각형 4"/>
              <p:cNvSpPr/>
              <p:nvPr/>
            </p:nvSpPr>
            <p:spPr>
              <a:xfrm>
                <a:off x="558022" y="1111900"/>
                <a:ext cx="1296973" cy="210706"/>
              </a:xfrm>
              <a:custGeom>
                <a:avLst/>
                <a:gdLst>
                  <a:gd name="connsiteX0" fmla="*/ 0 w 959774"/>
                  <a:gd name="connsiteY0" fmla="*/ 0 h 148793"/>
                  <a:gd name="connsiteX1" fmla="*/ 959774 w 959774"/>
                  <a:gd name="connsiteY1" fmla="*/ 0 h 148793"/>
                  <a:gd name="connsiteX2" fmla="*/ 959774 w 959774"/>
                  <a:gd name="connsiteY2" fmla="*/ 148793 h 148793"/>
                  <a:gd name="connsiteX3" fmla="*/ 0 w 959774"/>
                  <a:gd name="connsiteY3" fmla="*/ 148793 h 148793"/>
                  <a:gd name="connsiteX4" fmla="*/ 0 w 959774"/>
                  <a:gd name="connsiteY4" fmla="*/ 0 h 148793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6947"/>
                  <a:gd name="connsiteY0" fmla="*/ 61913 h 210706"/>
                  <a:gd name="connsiteX1" fmla="*/ 963925 w 966947"/>
                  <a:gd name="connsiteY1" fmla="*/ 0 h 210706"/>
                  <a:gd name="connsiteX2" fmla="*/ 966853 w 966947"/>
                  <a:gd name="connsiteY2" fmla="*/ 208325 h 210706"/>
                  <a:gd name="connsiteX3" fmla="*/ 0 w 966947"/>
                  <a:gd name="connsiteY3" fmla="*/ 210706 h 210706"/>
                  <a:gd name="connsiteX4" fmla="*/ 0 w 966947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61544 w 963925"/>
                  <a:gd name="connsiteY2" fmla="*/ 208325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25" h="210706">
                    <a:moveTo>
                      <a:pt x="0" y="61913"/>
                    </a:moveTo>
                    <a:cubicBezTo>
                      <a:pt x="320718" y="50800"/>
                      <a:pt x="674581" y="53975"/>
                      <a:pt x="963925" y="0"/>
                    </a:cubicBezTo>
                    <a:cubicBezTo>
                      <a:pt x="963131" y="60710"/>
                      <a:pt x="962338" y="147615"/>
                      <a:pt x="961544" y="208325"/>
                    </a:cubicBezTo>
                    <a:lnTo>
                      <a:pt x="0" y="210706"/>
                    </a:lnTo>
                    <a:lnTo>
                      <a:pt x="0" y="619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99"/>
                  </a:gs>
                  <a:gs pos="41000">
                    <a:srgbClr val="FFFF69"/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833" y="761903"/>
                <a:ext cx="274937" cy="246593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48069" y="833380"/>
                <a:ext cx="12672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500" b="1" dirty="0" smtClean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  <a:ea typeface="Kozuka Gothic Pro H" pitchFamily="34" charset="-128"/>
                  </a:rPr>
                  <a:t>マーピクス</a:t>
                </a:r>
                <a:endParaRPr lang="ko-KR" altLang="en-US" sz="15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zuka Gothic Pro H" pitchFamily="34" charset="-128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6688350" y="921769"/>
            <a:ext cx="2441621" cy="568931"/>
            <a:chOff x="6688350" y="898255"/>
            <a:chExt cx="2441621" cy="568931"/>
          </a:xfrm>
        </p:grpSpPr>
        <p:grpSp>
          <p:nvGrpSpPr>
            <p:cNvPr id="82" name="그룹 81"/>
            <p:cNvGrpSpPr/>
            <p:nvPr/>
          </p:nvGrpSpPr>
          <p:grpSpPr>
            <a:xfrm flipH="1">
              <a:off x="6688350" y="898255"/>
              <a:ext cx="2441621" cy="568931"/>
              <a:chOff x="50664" y="549211"/>
              <a:chExt cx="2441621" cy="568931"/>
            </a:xfrm>
          </p:grpSpPr>
          <p:sp>
            <p:nvSpPr>
              <p:cNvPr id="85" name="직사각형 3"/>
              <p:cNvSpPr/>
              <p:nvPr/>
            </p:nvSpPr>
            <p:spPr>
              <a:xfrm>
                <a:off x="548069" y="682560"/>
                <a:ext cx="1944216" cy="435582"/>
              </a:xfrm>
              <a:custGeom>
                <a:avLst/>
                <a:gdLst>
                  <a:gd name="connsiteX0" fmla="*/ 0 w 1944216"/>
                  <a:gd name="connsiteY0" fmla="*/ 0 h 245082"/>
                  <a:gd name="connsiteX1" fmla="*/ 1944216 w 1944216"/>
                  <a:gd name="connsiteY1" fmla="*/ 0 h 245082"/>
                  <a:gd name="connsiteX2" fmla="*/ 1944216 w 1944216"/>
                  <a:gd name="connsiteY2" fmla="*/ 245082 h 245082"/>
                  <a:gd name="connsiteX3" fmla="*/ 0 w 1944216"/>
                  <a:gd name="connsiteY3" fmla="*/ 245082 h 245082"/>
                  <a:gd name="connsiteX4" fmla="*/ 0 w 1944216"/>
                  <a:gd name="connsiteY4" fmla="*/ 0 h 24508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905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19050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44216"/>
                  <a:gd name="connsiteY0" fmla="*/ 3048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3048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216" h="435582">
                    <a:moveTo>
                      <a:pt x="0" y="266700"/>
                    </a:moveTo>
                    <a:cubicBezTo>
                      <a:pt x="1288152" y="254000"/>
                      <a:pt x="1593324" y="187960"/>
                      <a:pt x="1944216" y="0"/>
                    </a:cubicBezTo>
                    <a:lnTo>
                      <a:pt x="1944216" y="435582"/>
                    </a:lnTo>
                    <a:lnTo>
                      <a:pt x="0" y="435582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50664" y="549211"/>
                <a:ext cx="1717098" cy="568931"/>
                <a:chOff x="50664" y="549211"/>
                <a:chExt cx="1717098" cy="568931"/>
              </a:xfrm>
            </p:grpSpPr>
            <p:pic>
              <p:nvPicPr>
                <p:cNvPr id="88" name="그림 87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627978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89" name="그림 88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88" y="549211"/>
                  <a:ext cx="232228" cy="246593"/>
                </a:xfrm>
                <a:prstGeom prst="rect">
                  <a:avLst/>
                </a:prstGeom>
              </p:spPr>
            </p:pic>
            <p:sp>
              <p:nvSpPr>
                <p:cNvPr id="90" name="TextBox 89"/>
                <p:cNvSpPr txBox="1"/>
                <p:nvPr/>
              </p:nvSpPr>
              <p:spPr>
                <a:xfrm>
                  <a:off x="500524" y="620688"/>
                  <a:ext cx="126723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マーピクス</a:t>
                  </a:r>
                  <a:r>
                    <a:rPr lang="en-US" altLang="ja-JP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2</a:t>
                  </a:r>
                  <a:endParaRPr lang="ko-KR" altLang="en-US" sz="15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</a:endParaRPr>
                </a:p>
              </p:txBody>
            </p:sp>
          </p:grpSp>
        </p:grpSp>
        <p:sp>
          <p:nvSpPr>
            <p:cNvPr id="84" name="직사각형 4"/>
            <p:cNvSpPr/>
            <p:nvPr/>
          </p:nvSpPr>
          <p:spPr>
            <a:xfrm flipH="1">
              <a:off x="8163915" y="1305402"/>
              <a:ext cx="457989" cy="153556"/>
            </a:xfrm>
            <a:custGeom>
              <a:avLst/>
              <a:gdLst>
                <a:gd name="connsiteX0" fmla="*/ 0 w 959774"/>
                <a:gd name="connsiteY0" fmla="*/ 0 h 148793"/>
                <a:gd name="connsiteX1" fmla="*/ 959774 w 959774"/>
                <a:gd name="connsiteY1" fmla="*/ 0 h 148793"/>
                <a:gd name="connsiteX2" fmla="*/ 959774 w 959774"/>
                <a:gd name="connsiteY2" fmla="*/ 148793 h 148793"/>
                <a:gd name="connsiteX3" fmla="*/ 0 w 959774"/>
                <a:gd name="connsiteY3" fmla="*/ 148793 h 148793"/>
                <a:gd name="connsiteX4" fmla="*/ 0 w 959774"/>
                <a:gd name="connsiteY4" fmla="*/ 0 h 148793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6947"/>
                <a:gd name="connsiteY0" fmla="*/ 61913 h 210706"/>
                <a:gd name="connsiteX1" fmla="*/ 963925 w 966947"/>
                <a:gd name="connsiteY1" fmla="*/ 0 h 210706"/>
                <a:gd name="connsiteX2" fmla="*/ 966853 w 966947"/>
                <a:gd name="connsiteY2" fmla="*/ 208325 h 210706"/>
                <a:gd name="connsiteX3" fmla="*/ 0 w 966947"/>
                <a:gd name="connsiteY3" fmla="*/ 210706 h 210706"/>
                <a:gd name="connsiteX4" fmla="*/ 0 w 966947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61544 w 963925"/>
                <a:gd name="connsiteY2" fmla="*/ 208325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617" h="153556">
                  <a:moveTo>
                    <a:pt x="0" y="4763"/>
                  </a:moveTo>
                  <a:cubicBezTo>
                    <a:pt x="320718" y="-6350"/>
                    <a:pt x="627917" y="9525"/>
                    <a:pt x="957259" y="0"/>
                  </a:cubicBezTo>
                  <a:cubicBezTo>
                    <a:pt x="956465" y="60710"/>
                    <a:pt x="962338" y="90465"/>
                    <a:pt x="961544" y="151175"/>
                  </a:cubicBezTo>
                  <a:lnTo>
                    <a:pt x="0" y="153556"/>
                  </a:lnTo>
                  <a:lnTo>
                    <a:pt x="0" y="476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99"/>
                </a:gs>
                <a:gs pos="41000">
                  <a:srgbClr val="FFFF69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2" name="그림 9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" y="634901"/>
            <a:ext cx="292300" cy="29230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93" y="637834"/>
            <a:ext cx="658440" cy="27691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7875252" y="5963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96%</a:t>
            </a:r>
            <a:endParaRPr lang="ko-KR" altLang="en-US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0664" y="1575777"/>
            <a:ext cx="9031300" cy="2103279"/>
            <a:chOff x="50664" y="1575777"/>
            <a:chExt cx="9031300" cy="2103279"/>
          </a:xfrm>
        </p:grpSpPr>
        <p:grpSp>
          <p:nvGrpSpPr>
            <p:cNvPr id="54" name="그룹 53"/>
            <p:cNvGrpSpPr/>
            <p:nvPr/>
          </p:nvGrpSpPr>
          <p:grpSpPr>
            <a:xfrm>
              <a:off x="50664" y="1575777"/>
              <a:ext cx="481733" cy="490164"/>
              <a:chOff x="50664" y="1575777"/>
              <a:chExt cx="481733" cy="490164"/>
            </a:xfrm>
          </p:grpSpPr>
          <p:grpSp>
            <p:nvGrpSpPr>
              <p:cNvPr id="137" name="그룹 136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48" name="직사각형 147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3" name="그림 142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50664" y="2107918"/>
              <a:ext cx="481733" cy="490164"/>
              <a:chOff x="50664" y="1575777"/>
              <a:chExt cx="481733" cy="490164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35" name="그림 134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36" name="직사각형 135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50664" y="2647798"/>
              <a:ext cx="481733" cy="490164"/>
              <a:chOff x="50664" y="1575777"/>
              <a:chExt cx="481733" cy="490164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29" name="그림 128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30" name="직사각형 129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26" name="그림 125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61" name="그룹 60"/>
            <p:cNvGrpSpPr/>
            <p:nvPr/>
          </p:nvGrpSpPr>
          <p:grpSpPr>
            <a:xfrm>
              <a:off x="50664" y="3188892"/>
              <a:ext cx="481733" cy="490164"/>
              <a:chOff x="50664" y="1575777"/>
              <a:chExt cx="481733" cy="490164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24" name="직사각형 123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62" name="그룹 61"/>
            <p:cNvGrpSpPr/>
            <p:nvPr/>
          </p:nvGrpSpPr>
          <p:grpSpPr>
            <a:xfrm>
              <a:off x="8600231" y="1575777"/>
              <a:ext cx="481733" cy="490164"/>
              <a:chOff x="50664" y="1575777"/>
              <a:chExt cx="481733" cy="490164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17" name="그림 116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18" name="직사각형 117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14" name="그림 113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15" name="그림 11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80" name="그룹 79"/>
            <p:cNvGrpSpPr/>
            <p:nvPr/>
          </p:nvGrpSpPr>
          <p:grpSpPr>
            <a:xfrm>
              <a:off x="8600231" y="2107918"/>
              <a:ext cx="481733" cy="490164"/>
              <a:chOff x="50664" y="1575777"/>
              <a:chExt cx="481733" cy="490164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11" name="그림 110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12" name="직사각형 111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8" name="그림 107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09" name="그림 108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83" name="그룹 82"/>
            <p:cNvGrpSpPr/>
            <p:nvPr/>
          </p:nvGrpSpPr>
          <p:grpSpPr>
            <a:xfrm>
              <a:off x="8600231" y="2647798"/>
              <a:ext cx="481733" cy="490164"/>
              <a:chOff x="50664" y="1575777"/>
              <a:chExt cx="481733" cy="490164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05" name="직사각형 104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86" name="그룹 85"/>
            <p:cNvGrpSpPr/>
            <p:nvPr/>
          </p:nvGrpSpPr>
          <p:grpSpPr>
            <a:xfrm>
              <a:off x="8600231" y="3188892"/>
              <a:ext cx="481733" cy="490164"/>
              <a:chOff x="50664" y="1575777"/>
              <a:chExt cx="481733" cy="490164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98" name="그림 97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99" name="직사각형 98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17122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/>
          <p:cNvSpPr/>
          <p:nvPr/>
        </p:nvSpPr>
        <p:spPr>
          <a:xfrm>
            <a:off x="8891" y="599200"/>
            <a:ext cx="9132678" cy="570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9" name="그룹 278"/>
          <p:cNvGrpSpPr/>
          <p:nvPr/>
        </p:nvGrpSpPr>
        <p:grpSpPr>
          <a:xfrm>
            <a:off x="-55339" y="1994506"/>
            <a:ext cx="9481664" cy="2416814"/>
            <a:chOff x="-55339" y="1994506"/>
            <a:chExt cx="9481664" cy="2416814"/>
          </a:xfrm>
        </p:grpSpPr>
        <p:pic>
          <p:nvPicPr>
            <p:cNvPr id="280" name="그림 2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300502"/>
              <a:ext cx="1665774" cy="2090716"/>
            </a:xfrm>
            <a:prstGeom prst="rect">
              <a:avLst/>
            </a:prstGeom>
          </p:spPr>
        </p:pic>
        <p:pic>
          <p:nvPicPr>
            <p:cNvPr id="281" name="그림 28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312985"/>
              <a:ext cx="1665774" cy="2090716"/>
            </a:xfrm>
            <a:prstGeom prst="rect">
              <a:avLst/>
            </a:prstGeom>
          </p:spPr>
        </p:pic>
        <p:pic>
          <p:nvPicPr>
            <p:cNvPr id="282" name="그림 28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22" y="2098389"/>
              <a:ext cx="1836753" cy="2305312"/>
            </a:xfrm>
            <a:prstGeom prst="rect">
              <a:avLst/>
            </a:prstGeom>
          </p:spPr>
        </p:pic>
        <p:pic>
          <p:nvPicPr>
            <p:cNvPr id="284" name="그림 28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339" y="2286763"/>
              <a:ext cx="1692737" cy="2124557"/>
            </a:xfrm>
            <a:prstGeom prst="rect">
              <a:avLst/>
            </a:prstGeom>
          </p:spPr>
        </p:pic>
        <p:pic>
          <p:nvPicPr>
            <p:cNvPr id="285" name="그림 2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60551" y="2209102"/>
              <a:ext cx="1665774" cy="2090716"/>
            </a:xfrm>
            <a:prstGeom prst="rect">
              <a:avLst/>
            </a:prstGeom>
          </p:spPr>
        </p:pic>
        <p:pic>
          <p:nvPicPr>
            <p:cNvPr id="287" name="그림 28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6130" y="2209102"/>
              <a:ext cx="1665774" cy="2090716"/>
            </a:xfrm>
            <a:prstGeom prst="rect">
              <a:avLst/>
            </a:prstGeom>
          </p:spPr>
        </p:pic>
        <p:pic>
          <p:nvPicPr>
            <p:cNvPr id="289" name="그림 288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39456" y="1994506"/>
              <a:ext cx="1836753" cy="2305312"/>
            </a:xfrm>
            <a:prstGeom prst="rect">
              <a:avLst/>
            </a:prstGeom>
          </p:spPr>
        </p:pic>
        <p:pic>
          <p:nvPicPr>
            <p:cNvPr id="290" name="그림 28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76458" y="2167630"/>
              <a:ext cx="1692737" cy="2124557"/>
            </a:xfrm>
            <a:prstGeom prst="rect">
              <a:avLst/>
            </a:prstGeom>
          </p:spPr>
        </p:pic>
      </p:grpSp>
      <p:sp>
        <p:nvSpPr>
          <p:cNvPr id="150" name="막힌 원호 105"/>
          <p:cNvSpPr/>
          <p:nvPr/>
        </p:nvSpPr>
        <p:spPr>
          <a:xfrm rot="12731050">
            <a:off x="3439870" y="255112"/>
            <a:ext cx="1916528" cy="1148662"/>
          </a:xfrm>
          <a:custGeom>
            <a:avLst/>
            <a:gdLst>
              <a:gd name="connsiteX0" fmla="*/ 0 w 2135753"/>
              <a:gd name="connsiteY0" fmla="*/ 1067877 h 2135753"/>
              <a:gd name="connsiteX1" fmla="*/ 626821 w 2135753"/>
              <a:gd name="connsiteY1" fmla="*/ 95338 h 2135753"/>
              <a:gd name="connsiteX2" fmla="*/ 1771423 w 2135753"/>
              <a:gd name="connsiteY2" fmla="*/ 264519 h 2135753"/>
              <a:gd name="connsiteX3" fmla="*/ 1690712 w 2135753"/>
              <a:gd name="connsiteY3" fmla="*/ 356680 h 2135753"/>
              <a:gd name="connsiteX4" fmla="*/ 677419 w 2135753"/>
              <a:gd name="connsiteY4" fmla="*/ 206908 h 2135753"/>
              <a:gd name="connsiteX5" fmla="*/ 122507 w 2135753"/>
              <a:gd name="connsiteY5" fmla="*/ 1067877 h 2135753"/>
              <a:gd name="connsiteX6" fmla="*/ 0 w 2135753"/>
              <a:gd name="connsiteY6" fmla="*/ 1067877 h 2135753"/>
              <a:gd name="connsiteX0" fmla="*/ 0 w 1916528"/>
              <a:gd name="connsiteY0" fmla="*/ 1148662 h 1148662"/>
              <a:gd name="connsiteX1" fmla="*/ 771926 w 1916528"/>
              <a:gd name="connsiteY1" fmla="*/ 84802 h 1148662"/>
              <a:gd name="connsiteX2" fmla="*/ 1916528 w 1916528"/>
              <a:gd name="connsiteY2" fmla="*/ 253983 h 1148662"/>
              <a:gd name="connsiteX3" fmla="*/ 1835817 w 1916528"/>
              <a:gd name="connsiteY3" fmla="*/ 346144 h 1148662"/>
              <a:gd name="connsiteX4" fmla="*/ 822524 w 1916528"/>
              <a:gd name="connsiteY4" fmla="*/ 196372 h 1148662"/>
              <a:gd name="connsiteX5" fmla="*/ 267612 w 1916528"/>
              <a:gd name="connsiteY5" fmla="*/ 1057341 h 1148662"/>
              <a:gd name="connsiteX6" fmla="*/ 0 w 1916528"/>
              <a:gd name="connsiteY6" fmla="*/ 1148662 h 11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528" h="1148662">
                <a:moveTo>
                  <a:pt x="0" y="1148662"/>
                </a:moveTo>
                <a:cubicBezTo>
                  <a:pt x="0" y="729569"/>
                  <a:pt x="452505" y="233915"/>
                  <a:pt x="771926" y="84802"/>
                </a:cubicBezTo>
                <a:cubicBezTo>
                  <a:pt x="1091347" y="-64311"/>
                  <a:pt x="1601247" y="-22127"/>
                  <a:pt x="1916528" y="253983"/>
                </a:cubicBezTo>
                <a:lnTo>
                  <a:pt x="1835817" y="346144"/>
                </a:lnTo>
                <a:cubicBezTo>
                  <a:pt x="1556705" y="101709"/>
                  <a:pt x="1160415" y="43135"/>
                  <a:pt x="822524" y="196372"/>
                </a:cubicBezTo>
                <a:cubicBezTo>
                  <a:pt x="484633" y="349609"/>
                  <a:pt x="267612" y="686326"/>
                  <a:pt x="267612" y="1057341"/>
                </a:cubicBezTo>
                <a:cubicBezTo>
                  <a:pt x="226776" y="1057341"/>
                  <a:pt x="40836" y="1148662"/>
                  <a:pt x="0" y="114866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4" name="그림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27" y="1370392"/>
            <a:ext cx="3667637" cy="3858164"/>
          </a:xfrm>
          <a:prstGeom prst="rect">
            <a:avLst/>
          </a:prstGeom>
        </p:spPr>
      </p:pic>
      <p:sp>
        <p:nvSpPr>
          <p:cNvPr id="92" name="바닥글 개체 틀 12"/>
          <p:cNvSpPr txBox="1">
            <a:spLocks/>
          </p:cNvSpPr>
          <p:nvPr/>
        </p:nvSpPr>
        <p:spPr>
          <a:xfrm>
            <a:off x="31913" y="66250"/>
            <a:ext cx="9098058" cy="451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dirty="0" smtClean="0">
                <a:solidFill>
                  <a:schemeClr val="tx1"/>
                </a:solidFill>
              </a:rPr>
              <a:t>캐릭터 턴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행동 선택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387910" y="601841"/>
            <a:ext cx="194973" cy="17921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445455" y="757093"/>
            <a:ext cx="219109" cy="201395"/>
          </a:xfrm>
          <a:prstGeom prst="ellipse">
            <a:avLst/>
          </a:prstGeom>
          <a:blipFill dpi="0" rotWithShape="1"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565216" y="931398"/>
            <a:ext cx="247713" cy="227686"/>
          </a:xfrm>
          <a:prstGeom prst="ellipse">
            <a:avLst/>
          </a:prstGeom>
          <a:blipFill dpi="0" rotWithShape="1">
            <a:blip r:embed="rId7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710804" y="1063392"/>
            <a:ext cx="273932" cy="261716"/>
          </a:xfrm>
          <a:prstGeom prst="ellipse">
            <a:avLst/>
          </a:prstGeom>
          <a:blipFill dpi="0"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3985361" y="1191980"/>
            <a:ext cx="299412" cy="275206"/>
          </a:xfrm>
          <a:prstGeom prst="ellipse">
            <a:avLst/>
          </a:prstGeom>
          <a:blipFill dpi="0" rotWithShape="1"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552349" y="1199482"/>
            <a:ext cx="347934" cy="319805"/>
          </a:xfrm>
          <a:prstGeom prst="ellipse">
            <a:avLst/>
          </a:prstGeom>
          <a:blipFill dpi="0" rotWithShape="1">
            <a:blip r:embed="rId11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4760831" y="1118142"/>
            <a:ext cx="368650" cy="338846"/>
          </a:xfrm>
          <a:prstGeom prst="ellipse">
            <a:avLst/>
          </a:prstGeom>
          <a:blipFill dpi="0" rotWithShape="1"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030421" y="947368"/>
            <a:ext cx="398055" cy="365874"/>
          </a:xfrm>
          <a:prstGeom prst="ellipse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582">
            <a:off x="5087681" y="659090"/>
            <a:ext cx="604952" cy="302729"/>
          </a:xfrm>
          <a:prstGeom prst="rect">
            <a:avLst/>
          </a:prstGeom>
        </p:spPr>
      </p:pic>
      <p:sp>
        <p:nvSpPr>
          <p:cNvPr id="102" name="직사각형 106"/>
          <p:cNvSpPr/>
          <p:nvPr/>
        </p:nvSpPr>
        <p:spPr>
          <a:xfrm rot="21427302">
            <a:off x="3870189" y="670511"/>
            <a:ext cx="1120249" cy="334709"/>
          </a:xfrm>
          <a:custGeom>
            <a:avLst/>
            <a:gdLst>
              <a:gd name="connsiteX0" fmla="*/ 0 w 1116040"/>
              <a:gd name="connsiteY0" fmla="*/ 0 h 334709"/>
              <a:gd name="connsiteX1" fmla="*/ 1116040 w 1116040"/>
              <a:gd name="connsiteY1" fmla="*/ 0 h 334709"/>
              <a:gd name="connsiteX2" fmla="*/ 1116040 w 1116040"/>
              <a:gd name="connsiteY2" fmla="*/ 334709 h 334709"/>
              <a:gd name="connsiteX3" fmla="*/ 0 w 1116040"/>
              <a:gd name="connsiteY3" fmla="*/ 334709 h 334709"/>
              <a:gd name="connsiteX4" fmla="*/ 0 w 1116040"/>
              <a:gd name="connsiteY4" fmla="*/ 0 h 334709"/>
              <a:gd name="connsiteX0" fmla="*/ 0 w 1120249"/>
              <a:gd name="connsiteY0" fmla="*/ 83714 h 334709"/>
              <a:gd name="connsiteX1" fmla="*/ 1120249 w 1120249"/>
              <a:gd name="connsiteY1" fmla="*/ 0 h 334709"/>
              <a:gd name="connsiteX2" fmla="*/ 1120249 w 1120249"/>
              <a:gd name="connsiteY2" fmla="*/ 334709 h 334709"/>
              <a:gd name="connsiteX3" fmla="*/ 4209 w 1120249"/>
              <a:gd name="connsiteY3" fmla="*/ 334709 h 334709"/>
              <a:gd name="connsiteX4" fmla="*/ 0 w 1120249"/>
              <a:gd name="connsiteY4" fmla="*/ 83714 h 33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249" h="334709">
                <a:moveTo>
                  <a:pt x="0" y="83714"/>
                </a:moveTo>
                <a:lnTo>
                  <a:pt x="1120249" y="0"/>
                </a:lnTo>
                <a:lnTo>
                  <a:pt x="1120249" y="334709"/>
                </a:lnTo>
                <a:lnTo>
                  <a:pt x="4209" y="334709"/>
                </a:lnTo>
                <a:lnTo>
                  <a:pt x="0" y="8371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ダメージ</a:t>
            </a:r>
            <a:r>
              <a:rPr lang="en-US" altLang="ja-JP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</a:t>
            </a:r>
            <a:endParaRPr lang="ko-KR" altLang="en-US" sz="1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직사각형 3"/>
          <p:cNvSpPr/>
          <p:nvPr/>
        </p:nvSpPr>
        <p:spPr>
          <a:xfrm>
            <a:off x="548069" y="1036870"/>
            <a:ext cx="1944216" cy="435582"/>
          </a:xfrm>
          <a:custGeom>
            <a:avLst/>
            <a:gdLst>
              <a:gd name="connsiteX0" fmla="*/ 0 w 1944216"/>
              <a:gd name="connsiteY0" fmla="*/ 0 h 245082"/>
              <a:gd name="connsiteX1" fmla="*/ 1944216 w 1944216"/>
              <a:gd name="connsiteY1" fmla="*/ 0 h 245082"/>
              <a:gd name="connsiteX2" fmla="*/ 1944216 w 1944216"/>
              <a:gd name="connsiteY2" fmla="*/ 245082 h 245082"/>
              <a:gd name="connsiteX3" fmla="*/ 0 w 1944216"/>
              <a:gd name="connsiteY3" fmla="*/ 245082 h 245082"/>
              <a:gd name="connsiteX4" fmla="*/ 0 w 1944216"/>
              <a:gd name="connsiteY4" fmla="*/ 0 h 245082"/>
              <a:gd name="connsiteX0" fmla="*/ 0 w 1944216"/>
              <a:gd name="connsiteY0" fmla="*/ 106680 h 351762"/>
              <a:gd name="connsiteX1" fmla="*/ 1944216 w 1944216"/>
              <a:gd name="connsiteY1" fmla="*/ 0 h 351762"/>
              <a:gd name="connsiteX2" fmla="*/ 1944216 w 1944216"/>
              <a:gd name="connsiteY2" fmla="*/ 351762 h 351762"/>
              <a:gd name="connsiteX3" fmla="*/ 0 w 1944216"/>
              <a:gd name="connsiteY3" fmla="*/ 351762 h 351762"/>
              <a:gd name="connsiteX4" fmla="*/ 0 w 1944216"/>
              <a:gd name="connsiteY4" fmla="*/ 106680 h 351762"/>
              <a:gd name="connsiteX0" fmla="*/ 0 w 1944216"/>
              <a:gd name="connsiteY0" fmla="*/ 106680 h 351762"/>
              <a:gd name="connsiteX1" fmla="*/ 1944216 w 1944216"/>
              <a:gd name="connsiteY1" fmla="*/ 0 h 351762"/>
              <a:gd name="connsiteX2" fmla="*/ 1944216 w 1944216"/>
              <a:gd name="connsiteY2" fmla="*/ 351762 h 351762"/>
              <a:gd name="connsiteX3" fmla="*/ 0 w 1944216"/>
              <a:gd name="connsiteY3" fmla="*/ 351762 h 351762"/>
              <a:gd name="connsiteX4" fmla="*/ 0 w 1944216"/>
              <a:gd name="connsiteY4" fmla="*/ 106680 h 351762"/>
              <a:gd name="connsiteX0" fmla="*/ 0 w 1944216"/>
              <a:gd name="connsiteY0" fmla="*/ 190500 h 435582"/>
              <a:gd name="connsiteX1" fmla="*/ 1944216 w 1944216"/>
              <a:gd name="connsiteY1" fmla="*/ 0 h 435582"/>
              <a:gd name="connsiteX2" fmla="*/ 1944216 w 1944216"/>
              <a:gd name="connsiteY2" fmla="*/ 435582 h 435582"/>
              <a:gd name="connsiteX3" fmla="*/ 0 w 1944216"/>
              <a:gd name="connsiteY3" fmla="*/ 435582 h 435582"/>
              <a:gd name="connsiteX4" fmla="*/ 0 w 1944216"/>
              <a:gd name="connsiteY4" fmla="*/ 190500 h 435582"/>
              <a:gd name="connsiteX0" fmla="*/ 0 w 1951836"/>
              <a:gd name="connsiteY0" fmla="*/ 243840 h 435582"/>
              <a:gd name="connsiteX1" fmla="*/ 1951836 w 1951836"/>
              <a:gd name="connsiteY1" fmla="*/ 0 h 435582"/>
              <a:gd name="connsiteX2" fmla="*/ 1951836 w 1951836"/>
              <a:gd name="connsiteY2" fmla="*/ 435582 h 435582"/>
              <a:gd name="connsiteX3" fmla="*/ 7620 w 1951836"/>
              <a:gd name="connsiteY3" fmla="*/ 435582 h 435582"/>
              <a:gd name="connsiteX4" fmla="*/ 0 w 1951836"/>
              <a:gd name="connsiteY4" fmla="*/ 243840 h 435582"/>
              <a:gd name="connsiteX0" fmla="*/ 0 w 1951836"/>
              <a:gd name="connsiteY0" fmla="*/ 243840 h 435582"/>
              <a:gd name="connsiteX1" fmla="*/ 1951836 w 1951836"/>
              <a:gd name="connsiteY1" fmla="*/ 0 h 435582"/>
              <a:gd name="connsiteX2" fmla="*/ 1951836 w 1951836"/>
              <a:gd name="connsiteY2" fmla="*/ 435582 h 435582"/>
              <a:gd name="connsiteX3" fmla="*/ 7620 w 1951836"/>
              <a:gd name="connsiteY3" fmla="*/ 435582 h 435582"/>
              <a:gd name="connsiteX4" fmla="*/ 0 w 1951836"/>
              <a:gd name="connsiteY4" fmla="*/ 243840 h 435582"/>
              <a:gd name="connsiteX0" fmla="*/ 0 w 1951836"/>
              <a:gd name="connsiteY0" fmla="*/ 243840 h 435582"/>
              <a:gd name="connsiteX1" fmla="*/ 1951836 w 1951836"/>
              <a:gd name="connsiteY1" fmla="*/ 0 h 435582"/>
              <a:gd name="connsiteX2" fmla="*/ 1951836 w 1951836"/>
              <a:gd name="connsiteY2" fmla="*/ 435582 h 435582"/>
              <a:gd name="connsiteX3" fmla="*/ 7620 w 1951836"/>
              <a:gd name="connsiteY3" fmla="*/ 435582 h 435582"/>
              <a:gd name="connsiteX4" fmla="*/ 0 w 1951836"/>
              <a:gd name="connsiteY4" fmla="*/ 243840 h 435582"/>
              <a:gd name="connsiteX0" fmla="*/ 0 w 1944216"/>
              <a:gd name="connsiteY0" fmla="*/ 304800 h 435582"/>
              <a:gd name="connsiteX1" fmla="*/ 1944216 w 1944216"/>
              <a:gd name="connsiteY1" fmla="*/ 0 h 435582"/>
              <a:gd name="connsiteX2" fmla="*/ 1944216 w 1944216"/>
              <a:gd name="connsiteY2" fmla="*/ 435582 h 435582"/>
              <a:gd name="connsiteX3" fmla="*/ 0 w 1944216"/>
              <a:gd name="connsiteY3" fmla="*/ 435582 h 435582"/>
              <a:gd name="connsiteX4" fmla="*/ 0 w 1944216"/>
              <a:gd name="connsiteY4" fmla="*/ 304800 h 435582"/>
              <a:gd name="connsiteX0" fmla="*/ 0 w 1944216"/>
              <a:gd name="connsiteY0" fmla="*/ 266700 h 435582"/>
              <a:gd name="connsiteX1" fmla="*/ 1944216 w 1944216"/>
              <a:gd name="connsiteY1" fmla="*/ 0 h 435582"/>
              <a:gd name="connsiteX2" fmla="*/ 1944216 w 1944216"/>
              <a:gd name="connsiteY2" fmla="*/ 435582 h 435582"/>
              <a:gd name="connsiteX3" fmla="*/ 0 w 1944216"/>
              <a:gd name="connsiteY3" fmla="*/ 435582 h 435582"/>
              <a:gd name="connsiteX4" fmla="*/ 0 w 1944216"/>
              <a:gd name="connsiteY4" fmla="*/ 266700 h 435582"/>
              <a:gd name="connsiteX0" fmla="*/ 0 w 1944216"/>
              <a:gd name="connsiteY0" fmla="*/ 266700 h 435582"/>
              <a:gd name="connsiteX1" fmla="*/ 1944216 w 1944216"/>
              <a:gd name="connsiteY1" fmla="*/ 0 h 435582"/>
              <a:gd name="connsiteX2" fmla="*/ 1944216 w 1944216"/>
              <a:gd name="connsiteY2" fmla="*/ 435582 h 435582"/>
              <a:gd name="connsiteX3" fmla="*/ 0 w 1944216"/>
              <a:gd name="connsiteY3" fmla="*/ 435582 h 435582"/>
              <a:gd name="connsiteX4" fmla="*/ 0 w 1944216"/>
              <a:gd name="connsiteY4" fmla="*/ 266700 h 43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216" h="435582">
                <a:moveTo>
                  <a:pt x="0" y="266700"/>
                </a:moveTo>
                <a:cubicBezTo>
                  <a:pt x="1288152" y="254000"/>
                  <a:pt x="1593324" y="187960"/>
                  <a:pt x="1944216" y="0"/>
                </a:cubicBezTo>
                <a:lnTo>
                  <a:pt x="1944216" y="435582"/>
                </a:lnTo>
                <a:lnTo>
                  <a:pt x="0" y="435582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7" t="4728" r="36786" b="64700"/>
          <a:stretch/>
        </p:blipFill>
        <p:spPr>
          <a:xfrm>
            <a:off x="50664" y="982288"/>
            <a:ext cx="481733" cy="490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" name="직사각형 4"/>
          <p:cNvSpPr/>
          <p:nvPr/>
        </p:nvSpPr>
        <p:spPr>
          <a:xfrm>
            <a:off x="558022" y="1253518"/>
            <a:ext cx="1296973" cy="210706"/>
          </a:xfrm>
          <a:custGeom>
            <a:avLst/>
            <a:gdLst>
              <a:gd name="connsiteX0" fmla="*/ 0 w 959774"/>
              <a:gd name="connsiteY0" fmla="*/ 0 h 148793"/>
              <a:gd name="connsiteX1" fmla="*/ 959774 w 959774"/>
              <a:gd name="connsiteY1" fmla="*/ 0 h 148793"/>
              <a:gd name="connsiteX2" fmla="*/ 959774 w 959774"/>
              <a:gd name="connsiteY2" fmla="*/ 148793 h 148793"/>
              <a:gd name="connsiteX3" fmla="*/ 0 w 959774"/>
              <a:gd name="connsiteY3" fmla="*/ 148793 h 148793"/>
              <a:gd name="connsiteX4" fmla="*/ 0 w 959774"/>
              <a:gd name="connsiteY4" fmla="*/ 0 h 148793"/>
              <a:gd name="connsiteX0" fmla="*/ 0 w 962155"/>
              <a:gd name="connsiteY0" fmla="*/ 33338 h 182131"/>
              <a:gd name="connsiteX1" fmla="*/ 962155 w 962155"/>
              <a:gd name="connsiteY1" fmla="*/ 0 h 182131"/>
              <a:gd name="connsiteX2" fmla="*/ 959774 w 962155"/>
              <a:gd name="connsiteY2" fmla="*/ 182131 h 182131"/>
              <a:gd name="connsiteX3" fmla="*/ 0 w 962155"/>
              <a:gd name="connsiteY3" fmla="*/ 182131 h 182131"/>
              <a:gd name="connsiteX4" fmla="*/ 0 w 962155"/>
              <a:gd name="connsiteY4" fmla="*/ 33338 h 182131"/>
              <a:gd name="connsiteX0" fmla="*/ 0 w 962155"/>
              <a:gd name="connsiteY0" fmla="*/ 33338 h 182131"/>
              <a:gd name="connsiteX1" fmla="*/ 962155 w 962155"/>
              <a:gd name="connsiteY1" fmla="*/ 0 h 182131"/>
              <a:gd name="connsiteX2" fmla="*/ 959774 w 962155"/>
              <a:gd name="connsiteY2" fmla="*/ 182131 h 182131"/>
              <a:gd name="connsiteX3" fmla="*/ 0 w 962155"/>
              <a:gd name="connsiteY3" fmla="*/ 182131 h 182131"/>
              <a:gd name="connsiteX4" fmla="*/ 0 w 962155"/>
              <a:gd name="connsiteY4" fmla="*/ 33338 h 182131"/>
              <a:gd name="connsiteX0" fmla="*/ 0 w 962155"/>
              <a:gd name="connsiteY0" fmla="*/ 33338 h 182131"/>
              <a:gd name="connsiteX1" fmla="*/ 962155 w 962155"/>
              <a:gd name="connsiteY1" fmla="*/ 0 h 182131"/>
              <a:gd name="connsiteX2" fmla="*/ 959774 w 962155"/>
              <a:gd name="connsiteY2" fmla="*/ 182131 h 182131"/>
              <a:gd name="connsiteX3" fmla="*/ 0 w 962155"/>
              <a:gd name="connsiteY3" fmla="*/ 182131 h 182131"/>
              <a:gd name="connsiteX4" fmla="*/ 0 w 962155"/>
              <a:gd name="connsiteY4" fmla="*/ 33338 h 182131"/>
              <a:gd name="connsiteX0" fmla="*/ 0 w 963925"/>
              <a:gd name="connsiteY0" fmla="*/ 61913 h 210706"/>
              <a:gd name="connsiteX1" fmla="*/ 963925 w 963925"/>
              <a:gd name="connsiteY1" fmla="*/ 0 h 210706"/>
              <a:gd name="connsiteX2" fmla="*/ 959774 w 963925"/>
              <a:gd name="connsiteY2" fmla="*/ 210706 h 210706"/>
              <a:gd name="connsiteX3" fmla="*/ 0 w 963925"/>
              <a:gd name="connsiteY3" fmla="*/ 210706 h 210706"/>
              <a:gd name="connsiteX4" fmla="*/ 0 w 963925"/>
              <a:gd name="connsiteY4" fmla="*/ 61913 h 210706"/>
              <a:gd name="connsiteX0" fmla="*/ 0 w 963925"/>
              <a:gd name="connsiteY0" fmla="*/ 61913 h 210706"/>
              <a:gd name="connsiteX1" fmla="*/ 963925 w 963925"/>
              <a:gd name="connsiteY1" fmla="*/ 0 h 210706"/>
              <a:gd name="connsiteX2" fmla="*/ 959774 w 963925"/>
              <a:gd name="connsiteY2" fmla="*/ 210706 h 210706"/>
              <a:gd name="connsiteX3" fmla="*/ 0 w 963925"/>
              <a:gd name="connsiteY3" fmla="*/ 210706 h 210706"/>
              <a:gd name="connsiteX4" fmla="*/ 0 w 963925"/>
              <a:gd name="connsiteY4" fmla="*/ 61913 h 210706"/>
              <a:gd name="connsiteX0" fmla="*/ 0 w 963925"/>
              <a:gd name="connsiteY0" fmla="*/ 61913 h 210706"/>
              <a:gd name="connsiteX1" fmla="*/ 963925 w 963925"/>
              <a:gd name="connsiteY1" fmla="*/ 0 h 210706"/>
              <a:gd name="connsiteX2" fmla="*/ 959774 w 963925"/>
              <a:gd name="connsiteY2" fmla="*/ 210706 h 210706"/>
              <a:gd name="connsiteX3" fmla="*/ 0 w 963925"/>
              <a:gd name="connsiteY3" fmla="*/ 210706 h 210706"/>
              <a:gd name="connsiteX4" fmla="*/ 0 w 963925"/>
              <a:gd name="connsiteY4" fmla="*/ 61913 h 210706"/>
              <a:gd name="connsiteX0" fmla="*/ 0 w 966947"/>
              <a:gd name="connsiteY0" fmla="*/ 61913 h 210706"/>
              <a:gd name="connsiteX1" fmla="*/ 963925 w 966947"/>
              <a:gd name="connsiteY1" fmla="*/ 0 h 210706"/>
              <a:gd name="connsiteX2" fmla="*/ 966853 w 966947"/>
              <a:gd name="connsiteY2" fmla="*/ 208325 h 210706"/>
              <a:gd name="connsiteX3" fmla="*/ 0 w 966947"/>
              <a:gd name="connsiteY3" fmla="*/ 210706 h 210706"/>
              <a:gd name="connsiteX4" fmla="*/ 0 w 966947"/>
              <a:gd name="connsiteY4" fmla="*/ 61913 h 210706"/>
              <a:gd name="connsiteX0" fmla="*/ 0 w 963925"/>
              <a:gd name="connsiteY0" fmla="*/ 61913 h 210706"/>
              <a:gd name="connsiteX1" fmla="*/ 963925 w 963925"/>
              <a:gd name="connsiteY1" fmla="*/ 0 h 210706"/>
              <a:gd name="connsiteX2" fmla="*/ 961544 w 963925"/>
              <a:gd name="connsiteY2" fmla="*/ 208325 h 210706"/>
              <a:gd name="connsiteX3" fmla="*/ 0 w 963925"/>
              <a:gd name="connsiteY3" fmla="*/ 210706 h 210706"/>
              <a:gd name="connsiteX4" fmla="*/ 0 w 963925"/>
              <a:gd name="connsiteY4" fmla="*/ 61913 h 2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925" h="210706">
                <a:moveTo>
                  <a:pt x="0" y="61913"/>
                </a:moveTo>
                <a:cubicBezTo>
                  <a:pt x="320718" y="50800"/>
                  <a:pt x="674581" y="53975"/>
                  <a:pt x="963925" y="0"/>
                </a:cubicBezTo>
                <a:cubicBezTo>
                  <a:pt x="963131" y="60710"/>
                  <a:pt x="962338" y="147615"/>
                  <a:pt x="961544" y="208325"/>
                </a:cubicBezTo>
                <a:lnTo>
                  <a:pt x="0" y="210706"/>
                </a:lnTo>
                <a:lnTo>
                  <a:pt x="0" y="61913"/>
                </a:lnTo>
                <a:close/>
              </a:path>
            </a:pathLst>
          </a:custGeom>
          <a:gradFill flip="none" rotWithShape="1">
            <a:gsLst>
              <a:gs pos="0">
                <a:srgbClr val="FFFF99"/>
              </a:gs>
              <a:gs pos="41000">
                <a:srgbClr val="FFFF69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3" y="903521"/>
            <a:ext cx="274937" cy="246593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548069" y="974998"/>
            <a:ext cx="1267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5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マーピクス</a:t>
            </a:r>
            <a:endParaRPr lang="ko-KR" altLang="en-US" sz="15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zuka Gothic Pro H" pitchFamily="34" charset="-128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688350" y="921769"/>
            <a:ext cx="2441621" cy="568931"/>
            <a:chOff x="6688350" y="898255"/>
            <a:chExt cx="2441621" cy="568931"/>
          </a:xfrm>
        </p:grpSpPr>
        <p:grpSp>
          <p:nvGrpSpPr>
            <p:cNvPr id="112" name="그룹 111"/>
            <p:cNvGrpSpPr/>
            <p:nvPr/>
          </p:nvGrpSpPr>
          <p:grpSpPr>
            <a:xfrm flipH="1">
              <a:off x="6688350" y="898255"/>
              <a:ext cx="2441621" cy="568931"/>
              <a:chOff x="50664" y="549211"/>
              <a:chExt cx="2441621" cy="568931"/>
            </a:xfrm>
          </p:grpSpPr>
          <p:sp>
            <p:nvSpPr>
              <p:cNvPr id="115" name="직사각형 3"/>
              <p:cNvSpPr/>
              <p:nvPr/>
            </p:nvSpPr>
            <p:spPr>
              <a:xfrm>
                <a:off x="548069" y="682560"/>
                <a:ext cx="1944216" cy="435582"/>
              </a:xfrm>
              <a:custGeom>
                <a:avLst/>
                <a:gdLst>
                  <a:gd name="connsiteX0" fmla="*/ 0 w 1944216"/>
                  <a:gd name="connsiteY0" fmla="*/ 0 h 245082"/>
                  <a:gd name="connsiteX1" fmla="*/ 1944216 w 1944216"/>
                  <a:gd name="connsiteY1" fmla="*/ 0 h 245082"/>
                  <a:gd name="connsiteX2" fmla="*/ 1944216 w 1944216"/>
                  <a:gd name="connsiteY2" fmla="*/ 245082 h 245082"/>
                  <a:gd name="connsiteX3" fmla="*/ 0 w 1944216"/>
                  <a:gd name="connsiteY3" fmla="*/ 245082 h 245082"/>
                  <a:gd name="connsiteX4" fmla="*/ 0 w 1944216"/>
                  <a:gd name="connsiteY4" fmla="*/ 0 h 24508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905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19050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44216"/>
                  <a:gd name="connsiteY0" fmla="*/ 3048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3048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216" h="435582">
                    <a:moveTo>
                      <a:pt x="0" y="266700"/>
                    </a:moveTo>
                    <a:cubicBezTo>
                      <a:pt x="1288152" y="254000"/>
                      <a:pt x="1593324" y="187960"/>
                      <a:pt x="1944216" y="0"/>
                    </a:cubicBezTo>
                    <a:lnTo>
                      <a:pt x="1944216" y="435582"/>
                    </a:lnTo>
                    <a:lnTo>
                      <a:pt x="0" y="435582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6" name="그룹 115"/>
              <p:cNvGrpSpPr/>
              <p:nvPr/>
            </p:nvGrpSpPr>
            <p:grpSpPr>
              <a:xfrm>
                <a:off x="50664" y="549211"/>
                <a:ext cx="1717098" cy="568931"/>
                <a:chOff x="50664" y="549211"/>
                <a:chExt cx="1717098" cy="568931"/>
              </a:xfrm>
            </p:grpSpPr>
            <p:pic>
              <p:nvPicPr>
                <p:cNvPr id="117" name="그림 116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627978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18" name="그림 117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88" y="549211"/>
                  <a:ext cx="232228" cy="246593"/>
                </a:xfrm>
                <a:prstGeom prst="rect">
                  <a:avLst/>
                </a:prstGeom>
              </p:spPr>
            </p:pic>
            <p:sp>
              <p:nvSpPr>
                <p:cNvPr id="119" name="TextBox 118"/>
                <p:cNvSpPr txBox="1"/>
                <p:nvPr/>
              </p:nvSpPr>
              <p:spPr>
                <a:xfrm>
                  <a:off x="500524" y="620688"/>
                  <a:ext cx="126723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マーピクス</a:t>
                  </a:r>
                  <a:r>
                    <a:rPr lang="en-US" altLang="ja-JP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2</a:t>
                  </a:r>
                  <a:endParaRPr lang="ko-KR" altLang="en-US" sz="15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</a:endParaRPr>
                </a:p>
              </p:txBody>
            </p:sp>
          </p:grpSp>
        </p:grpSp>
        <p:sp>
          <p:nvSpPr>
            <p:cNvPr id="114" name="직사각형 4"/>
            <p:cNvSpPr/>
            <p:nvPr/>
          </p:nvSpPr>
          <p:spPr>
            <a:xfrm flipH="1">
              <a:off x="8163915" y="1305402"/>
              <a:ext cx="457989" cy="153556"/>
            </a:xfrm>
            <a:custGeom>
              <a:avLst/>
              <a:gdLst>
                <a:gd name="connsiteX0" fmla="*/ 0 w 959774"/>
                <a:gd name="connsiteY0" fmla="*/ 0 h 148793"/>
                <a:gd name="connsiteX1" fmla="*/ 959774 w 959774"/>
                <a:gd name="connsiteY1" fmla="*/ 0 h 148793"/>
                <a:gd name="connsiteX2" fmla="*/ 959774 w 959774"/>
                <a:gd name="connsiteY2" fmla="*/ 148793 h 148793"/>
                <a:gd name="connsiteX3" fmla="*/ 0 w 959774"/>
                <a:gd name="connsiteY3" fmla="*/ 148793 h 148793"/>
                <a:gd name="connsiteX4" fmla="*/ 0 w 959774"/>
                <a:gd name="connsiteY4" fmla="*/ 0 h 148793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6947"/>
                <a:gd name="connsiteY0" fmla="*/ 61913 h 210706"/>
                <a:gd name="connsiteX1" fmla="*/ 963925 w 966947"/>
                <a:gd name="connsiteY1" fmla="*/ 0 h 210706"/>
                <a:gd name="connsiteX2" fmla="*/ 966853 w 966947"/>
                <a:gd name="connsiteY2" fmla="*/ 208325 h 210706"/>
                <a:gd name="connsiteX3" fmla="*/ 0 w 966947"/>
                <a:gd name="connsiteY3" fmla="*/ 210706 h 210706"/>
                <a:gd name="connsiteX4" fmla="*/ 0 w 966947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61544 w 963925"/>
                <a:gd name="connsiteY2" fmla="*/ 208325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617" h="153556">
                  <a:moveTo>
                    <a:pt x="0" y="4763"/>
                  </a:moveTo>
                  <a:cubicBezTo>
                    <a:pt x="320718" y="-6350"/>
                    <a:pt x="627917" y="9525"/>
                    <a:pt x="957259" y="0"/>
                  </a:cubicBezTo>
                  <a:cubicBezTo>
                    <a:pt x="956465" y="60710"/>
                    <a:pt x="962338" y="90465"/>
                    <a:pt x="961544" y="151175"/>
                  </a:cubicBezTo>
                  <a:lnTo>
                    <a:pt x="0" y="153556"/>
                  </a:lnTo>
                  <a:lnTo>
                    <a:pt x="0" y="476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99"/>
                </a:gs>
                <a:gs pos="41000">
                  <a:srgbClr val="FFFF69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0" name="그림 1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" y="634901"/>
            <a:ext cx="292300" cy="292300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93" y="637834"/>
            <a:ext cx="658440" cy="276910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875252" y="5963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96%</a:t>
            </a:r>
            <a:endParaRPr lang="ko-KR" altLang="en-US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0115" y="3998200"/>
            <a:ext cx="4150197" cy="2234956"/>
            <a:chOff x="280115" y="3998200"/>
            <a:chExt cx="4150197" cy="2234956"/>
          </a:xfrm>
        </p:grpSpPr>
        <p:sp>
          <p:nvSpPr>
            <p:cNvPr id="85" name="대각선 방향의 모서리가 잘린 사각형 84"/>
            <p:cNvSpPr/>
            <p:nvPr/>
          </p:nvSpPr>
          <p:spPr>
            <a:xfrm flipV="1">
              <a:off x="280115" y="4201296"/>
              <a:ext cx="4150197" cy="2031860"/>
            </a:xfrm>
            <a:prstGeom prst="snip2DiagRect">
              <a:avLst>
                <a:gd name="adj1" fmla="val 0"/>
                <a:gd name="adj2" fmla="val 713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하트 89"/>
            <p:cNvSpPr/>
            <p:nvPr/>
          </p:nvSpPr>
          <p:spPr>
            <a:xfrm>
              <a:off x="405607" y="4717348"/>
              <a:ext cx="213582" cy="205749"/>
            </a:xfrm>
            <a:prstGeom prst="hear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27017" y="4656746"/>
              <a:ext cx="109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C0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99,999</a:t>
              </a:r>
              <a:endParaRPr lang="ko-KR" altLang="en-US" sz="1200" b="1" i="1" dirty="0">
                <a:solidFill>
                  <a:srgbClr val="C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 rot="728412">
              <a:off x="375094" y="3998200"/>
              <a:ext cx="1134673" cy="2503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/>
                <a:t>キャラの名前だ</a:t>
              </a:r>
              <a:endParaRPr lang="ko-KR" altLang="en-US" sz="11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2957" y="4376029"/>
              <a:ext cx="100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Lv. 50</a:t>
              </a:r>
              <a:endParaRPr lang="ko-KR" altLang="en-US" sz="1400" b="1" i="1" dirty="0"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07" y="4985678"/>
              <a:ext cx="212476" cy="209378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585031" y="4936910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1,000</a:t>
              </a:r>
              <a:endParaRPr lang="ko-KR" altLang="en-US" sz="1200" b="1" i="1" dirty="0">
                <a:solidFill>
                  <a:srgbClr val="15FF3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01" y="5267322"/>
              <a:ext cx="248552" cy="208798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585031" y="5227805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300</a:t>
              </a:r>
              <a:r>
                <a:rPr lang="ja-JP" altLang="en-US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↓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 flipH="1">
              <a:off x="671626" y="5234918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671626" y="5476120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615943" y="5478987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50</a:t>
              </a:r>
              <a:r>
                <a:rPr lang="ja-JP" altLang="en-US" sz="1200" b="1" i="1" dirty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↑</a:t>
              </a:r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 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 flipH="1">
              <a:off x="671626" y="5744652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5" t="2240" r="4037" b="67913"/>
            <a:stretch/>
          </p:blipFill>
          <p:spPr>
            <a:xfrm>
              <a:off x="323262" y="5507852"/>
              <a:ext cx="343906" cy="292722"/>
            </a:xfrm>
            <a:prstGeom prst="rect">
              <a:avLst/>
            </a:prstGeom>
          </p:spPr>
        </p:pic>
        <p:cxnSp>
          <p:nvCxnSpPr>
            <p:cNvPr id="138" name="직선 연결선 137"/>
            <p:cNvCxnSpPr/>
            <p:nvPr/>
          </p:nvCxnSpPr>
          <p:spPr>
            <a:xfrm flipH="1">
              <a:off x="671626" y="4951066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62" y="5821165"/>
              <a:ext cx="340162" cy="340162"/>
            </a:xfrm>
            <a:prstGeom prst="ellipse">
              <a:avLst/>
            </a:prstGeom>
            <a:ln w="28575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8" name="그룹 7"/>
            <p:cNvGrpSpPr/>
            <p:nvPr/>
          </p:nvGrpSpPr>
          <p:grpSpPr>
            <a:xfrm>
              <a:off x="1599674" y="4265160"/>
              <a:ext cx="1959761" cy="969023"/>
              <a:chOff x="1599674" y="4058001"/>
              <a:chExt cx="1959761" cy="969023"/>
            </a:xfrm>
          </p:grpSpPr>
          <p:sp>
            <p:nvSpPr>
              <p:cNvPr id="132" name="팔각형 131"/>
              <p:cNvSpPr/>
              <p:nvPr/>
            </p:nvSpPr>
            <p:spPr>
              <a:xfrm>
                <a:off x="1599674" y="4074576"/>
                <a:ext cx="1928386" cy="952448"/>
              </a:xfrm>
              <a:prstGeom prst="octagon">
                <a:avLst>
                  <a:gd name="adj" fmla="val 87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1624098" y="4058001"/>
                <a:ext cx="1935337" cy="875921"/>
                <a:chOff x="1624098" y="4058001"/>
                <a:chExt cx="1935337" cy="875921"/>
              </a:xfrm>
            </p:grpSpPr>
            <p:pic>
              <p:nvPicPr>
                <p:cNvPr id="133" name="그림 132"/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968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C00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134" name="그림 133"/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6364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FFC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135" name="TextBox 134"/>
                <p:cNvSpPr txBox="1"/>
                <p:nvPr/>
              </p:nvSpPr>
              <p:spPr>
                <a:xfrm>
                  <a:off x="1624098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攻撃</a:t>
                  </a:r>
                  <a:endParaRPr lang="ko-KR" altLang="en-US" sz="1500" b="1" spc="50" dirty="0">
                    <a:ln w="1270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203306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反</a:t>
                  </a:r>
                  <a:r>
                    <a:rPr lang="ja-JP" altLang="en-US" sz="1500" b="1" spc="50" dirty="0" smtClean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撃</a:t>
                  </a:r>
                  <a:endParaRPr lang="ko-KR" altLang="en-US" sz="1500" b="1" spc="50" dirty="0">
                    <a:ln w="12700"/>
                    <a:solidFill>
                      <a:schemeClr val="accent6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0109" y="4409261"/>
                  <a:ext cx="501850" cy="524661"/>
                </a:xfrm>
                <a:prstGeom prst="ellipse">
                  <a:avLst/>
                </a:prstGeom>
                <a:ln w="38100" cap="rnd">
                  <a:solidFill>
                    <a:schemeClr val="accent5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143" name="TextBox 142"/>
                <p:cNvSpPr txBox="1"/>
                <p:nvPr/>
              </p:nvSpPr>
              <p:spPr>
                <a:xfrm>
                  <a:off x="2822632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solidFill>
                        <a:schemeClr val="accent5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回避</a:t>
                  </a:r>
                  <a:endParaRPr lang="ko-KR" altLang="en-US" sz="1500" b="1" spc="50" dirty="0">
                    <a:ln w="12700"/>
                    <a:solidFill>
                      <a:schemeClr val="accent5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45" name="팔각형 144"/>
            <p:cNvSpPr/>
            <p:nvPr/>
          </p:nvSpPr>
          <p:spPr>
            <a:xfrm>
              <a:off x="1599674" y="5288692"/>
              <a:ext cx="2743726" cy="873211"/>
            </a:xfrm>
            <a:prstGeom prst="octagon">
              <a:avLst>
                <a:gd name="adj" fmla="val 8731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スキル説明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555399" y="4258009"/>
              <a:ext cx="865596" cy="976174"/>
              <a:chOff x="3555399" y="4069293"/>
              <a:chExt cx="865596" cy="976174"/>
            </a:xfrm>
          </p:grpSpPr>
          <p:sp>
            <p:nvSpPr>
              <p:cNvPr id="139" name="팔각형 138"/>
              <p:cNvSpPr/>
              <p:nvPr/>
            </p:nvSpPr>
            <p:spPr>
              <a:xfrm>
                <a:off x="3579655" y="4076700"/>
                <a:ext cx="771365" cy="968767"/>
              </a:xfrm>
              <a:prstGeom prst="octagon">
                <a:avLst>
                  <a:gd name="adj" fmla="val 1018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141" name="그림 140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1844" y="4452659"/>
                <a:ext cx="499706" cy="499706"/>
              </a:xfrm>
              <a:prstGeom prst="ellipse">
                <a:avLst/>
              </a:prstGeom>
              <a:ln w="28575" cap="rnd">
                <a:solidFill>
                  <a:schemeClr val="tx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76" name="TextBox 275"/>
              <p:cNvSpPr txBox="1"/>
              <p:nvPr/>
            </p:nvSpPr>
            <p:spPr>
              <a:xfrm>
                <a:off x="3555399" y="4069293"/>
                <a:ext cx="86559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1500" b="1" spc="50" dirty="0">
                    <a:ln w="1270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スキル</a:t>
                </a:r>
                <a:endParaRPr lang="ko-KR" altLang="en-US" sz="1500" b="1" spc="50" dirty="0">
                  <a:ln w="1270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0664" y="1575777"/>
            <a:ext cx="9031300" cy="2103279"/>
            <a:chOff x="50664" y="1575777"/>
            <a:chExt cx="9031300" cy="2103279"/>
          </a:xfrm>
        </p:grpSpPr>
        <p:grpSp>
          <p:nvGrpSpPr>
            <p:cNvPr id="5" name="그룹 4"/>
            <p:cNvGrpSpPr/>
            <p:nvPr/>
          </p:nvGrpSpPr>
          <p:grpSpPr>
            <a:xfrm>
              <a:off x="50664" y="1575777"/>
              <a:ext cx="481733" cy="490164"/>
              <a:chOff x="50664" y="1575777"/>
              <a:chExt cx="481733" cy="49016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" name="직사각형 1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04" name="그림 203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211" name="그룹 210"/>
            <p:cNvGrpSpPr/>
            <p:nvPr/>
          </p:nvGrpSpPr>
          <p:grpSpPr>
            <a:xfrm>
              <a:off x="50664" y="2107918"/>
              <a:ext cx="481733" cy="490164"/>
              <a:chOff x="50664" y="1575777"/>
              <a:chExt cx="481733" cy="490164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31" name="그림 230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32" name="직사각형 231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13" name="그림 212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25" name="그림 224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233" name="그룹 232"/>
            <p:cNvGrpSpPr/>
            <p:nvPr/>
          </p:nvGrpSpPr>
          <p:grpSpPr>
            <a:xfrm>
              <a:off x="50664" y="2647798"/>
              <a:ext cx="481733" cy="490164"/>
              <a:chOff x="50664" y="1575777"/>
              <a:chExt cx="481733" cy="490164"/>
            </a:xfrm>
          </p:grpSpPr>
          <p:grpSp>
            <p:nvGrpSpPr>
              <p:cNvPr id="234" name="그룹 233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38" name="그림 237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39" name="직사각형 238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35" name="그림 234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6" name="그림 235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7" name="그림 236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240" name="그룹 239"/>
            <p:cNvGrpSpPr/>
            <p:nvPr/>
          </p:nvGrpSpPr>
          <p:grpSpPr>
            <a:xfrm>
              <a:off x="50664" y="3188892"/>
              <a:ext cx="481733" cy="490164"/>
              <a:chOff x="50664" y="1575777"/>
              <a:chExt cx="481733" cy="490164"/>
            </a:xfrm>
          </p:grpSpPr>
          <p:grpSp>
            <p:nvGrpSpPr>
              <p:cNvPr id="241" name="그룹 240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45" name="그림 244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46" name="직사각형 245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42" name="그림 241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3" name="그림 242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4" name="그림 243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247" name="그룹 246"/>
            <p:cNvGrpSpPr/>
            <p:nvPr/>
          </p:nvGrpSpPr>
          <p:grpSpPr>
            <a:xfrm>
              <a:off x="8600231" y="1575777"/>
              <a:ext cx="481733" cy="490164"/>
              <a:chOff x="50664" y="1575777"/>
              <a:chExt cx="481733" cy="490164"/>
            </a:xfrm>
          </p:grpSpPr>
          <p:grpSp>
            <p:nvGrpSpPr>
              <p:cNvPr id="248" name="그룹 247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52" name="그림 251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53" name="직사각형 252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0" name="그림 249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1" name="그림 250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254" name="그룹 253"/>
            <p:cNvGrpSpPr/>
            <p:nvPr/>
          </p:nvGrpSpPr>
          <p:grpSpPr>
            <a:xfrm>
              <a:off x="8600231" y="2107918"/>
              <a:ext cx="481733" cy="490164"/>
              <a:chOff x="50664" y="1575777"/>
              <a:chExt cx="481733" cy="490164"/>
            </a:xfrm>
          </p:grpSpPr>
          <p:grpSp>
            <p:nvGrpSpPr>
              <p:cNvPr id="255" name="그룹 254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59" name="그림 258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60" name="직사각형 259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56" name="그림 255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7" name="그림 256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8" name="그림 257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261" name="그룹 260"/>
            <p:cNvGrpSpPr/>
            <p:nvPr/>
          </p:nvGrpSpPr>
          <p:grpSpPr>
            <a:xfrm>
              <a:off x="8600231" y="2647798"/>
              <a:ext cx="481733" cy="490164"/>
              <a:chOff x="50664" y="1575777"/>
              <a:chExt cx="481733" cy="490164"/>
            </a:xfrm>
          </p:grpSpPr>
          <p:grpSp>
            <p:nvGrpSpPr>
              <p:cNvPr id="262" name="그룹 261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66" name="그림 265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67" name="직사각형 266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63" name="그림 262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64" name="그림 263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65" name="그림 264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268" name="그룹 267"/>
            <p:cNvGrpSpPr/>
            <p:nvPr/>
          </p:nvGrpSpPr>
          <p:grpSpPr>
            <a:xfrm>
              <a:off x="8600231" y="3188892"/>
              <a:ext cx="481733" cy="490164"/>
              <a:chOff x="50664" y="1575777"/>
              <a:chExt cx="481733" cy="490164"/>
            </a:xfrm>
          </p:grpSpPr>
          <p:grpSp>
            <p:nvGrpSpPr>
              <p:cNvPr id="269" name="그룹 268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73" name="그림 272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74" name="직사각형 273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70" name="그림 269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1" name="그림 270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2" name="그림 271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  <p:sp>
        <p:nvSpPr>
          <p:cNvPr id="277" name="대각선 방향의 모서리가 잘린 사각형 276"/>
          <p:cNvSpPr/>
          <p:nvPr/>
        </p:nvSpPr>
        <p:spPr>
          <a:xfrm rot="10208004" flipH="1" flipV="1">
            <a:off x="1828421" y="2329610"/>
            <a:ext cx="1636276" cy="2942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攻撃対象選択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8" name="대각선 방향의 모서리가 잘린 사각형 277"/>
          <p:cNvSpPr/>
          <p:nvPr/>
        </p:nvSpPr>
        <p:spPr>
          <a:xfrm rot="11071153" flipH="1" flipV="1">
            <a:off x="1841535" y="2986819"/>
            <a:ext cx="1636276" cy="294297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スキル使用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/>
          <p:cNvSpPr/>
          <p:nvPr/>
        </p:nvSpPr>
        <p:spPr>
          <a:xfrm>
            <a:off x="8891" y="599200"/>
            <a:ext cx="9132678" cy="570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5" name="그룹 254"/>
          <p:cNvGrpSpPr/>
          <p:nvPr/>
        </p:nvGrpSpPr>
        <p:grpSpPr>
          <a:xfrm>
            <a:off x="-55339" y="1994506"/>
            <a:ext cx="9481664" cy="2416814"/>
            <a:chOff x="-55339" y="1994506"/>
            <a:chExt cx="9481664" cy="2416814"/>
          </a:xfrm>
        </p:grpSpPr>
        <p:pic>
          <p:nvPicPr>
            <p:cNvPr id="256" name="그림 2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300502"/>
              <a:ext cx="1665774" cy="2090716"/>
            </a:xfrm>
            <a:prstGeom prst="rect">
              <a:avLst/>
            </a:prstGeom>
          </p:spPr>
        </p:pic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312985"/>
              <a:ext cx="1665774" cy="2090716"/>
            </a:xfrm>
            <a:prstGeom prst="rect">
              <a:avLst/>
            </a:prstGeom>
          </p:spPr>
        </p:pic>
        <p:pic>
          <p:nvPicPr>
            <p:cNvPr id="258" name="그림 25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22" y="2098389"/>
              <a:ext cx="1836753" cy="2305312"/>
            </a:xfrm>
            <a:prstGeom prst="rect">
              <a:avLst/>
            </a:prstGeom>
          </p:spPr>
        </p:pic>
        <p:pic>
          <p:nvPicPr>
            <p:cNvPr id="259" name="그림 25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339" y="2286763"/>
              <a:ext cx="1692737" cy="2124557"/>
            </a:xfrm>
            <a:prstGeom prst="rect">
              <a:avLst/>
            </a:prstGeom>
          </p:spPr>
        </p:pic>
        <p:pic>
          <p:nvPicPr>
            <p:cNvPr id="260" name="그림 2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60551" y="2209102"/>
              <a:ext cx="1665774" cy="2090716"/>
            </a:xfrm>
            <a:prstGeom prst="rect">
              <a:avLst/>
            </a:prstGeom>
          </p:spPr>
        </p:pic>
        <p:pic>
          <p:nvPicPr>
            <p:cNvPr id="261" name="그림 26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6130" y="2209102"/>
              <a:ext cx="1665774" cy="2090716"/>
            </a:xfrm>
            <a:prstGeom prst="rect">
              <a:avLst/>
            </a:prstGeom>
          </p:spPr>
        </p:pic>
        <p:pic>
          <p:nvPicPr>
            <p:cNvPr id="262" name="그림 26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39456" y="1994506"/>
              <a:ext cx="1836753" cy="2305312"/>
            </a:xfrm>
            <a:prstGeom prst="rect">
              <a:avLst/>
            </a:prstGeom>
          </p:spPr>
        </p:pic>
        <p:pic>
          <p:nvPicPr>
            <p:cNvPr id="263" name="그림 26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76458" y="2167630"/>
              <a:ext cx="1692737" cy="2124557"/>
            </a:xfrm>
            <a:prstGeom prst="rect">
              <a:avLst/>
            </a:prstGeom>
          </p:spPr>
        </p:pic>
      </p:grpSp>
      <p:sp>
        <p:nvSpPr>
          <p:cNvPr id="150" name="막힌 원호 105"/>
          <p:cNvSpPr/>
          <p:nvPr/>
        </p:nvSpPr>
        <p:spPr>
          <a:xfrm rot="12731050">
            <a:off x="3439870" y="255112"/>
            <a:ext cx="1916528" cy="1148662"/>
          </a:xfrm>
          <a:custGeom>
            <a:avLst/>
            <a:gdLst>
              <a:gd name="connsiteX0" fmla="*/ 0 w 2135753"/>
              <a:gd name="connsiteY0" fmla="*/ 1067877 h 2135753"/>
              <a:gd name="connsiteX1" fmla="*/ 626821 w 2135753"/>
              <a:gd name="connsiteY1" fmla="*/ 95338 h 2135753"/>
              <a:gd name="connsiteX2" fmla="*/ 1771423 w 2135753"/>
              <a:gd name="connsiteY2" fmla="*/ 264519 h 2135753"/>
              <a:gd name="connsiteX3" fmla="*/ 1690712 w 2135753"/>
              <a:gd name="connsiteY3" fmla="*/ 356680 h 2135753"/>
              <a:gd name="connsiteX4" fmla="*/ 677419 w 2135753"/>
              <a:gd name="connsiteY4" fmla="*/ 206908 h 2135753"/>
              <a:gd name="connsiteX5" fmla="*/ 122507 w 2135753"/>
              <a:gd name="connsiteY5" fmla="*/ 1067877 h 2135753"/>
              <a:gd name="connsiteX6" fmla="*/ 0 w 2135753"/>
              <a:gd name="connsiteY6" fmla="*/ 1067877 h 2135753"/>
              <a:gd name="connsiteX0" fmla="*/ 0 w 1916528"/>
              <a:gd name="connsiteY0" fmla="*/ 1148662 h 1148662"/>
              <a:gd name="connsiteX1" fmla="*/ 771926 w 1916528"/>
              <a:gd name="connsiteY1" fmla="*/ 84802 h 1148662"/>
              <a:gd name="connsiteX2" fmla="*/ 1916528 w 1916528"/>
              <a:gd name="connsiteY2" fmla="*/ 253983 h 1148662"/>
              <a:gd name="connsiteX3" fmla="*/ 1835817 w 1916528"/>
              <a:gd name="connsiteY3" fmla="*/ 346144 h 1148662"/>
              <a:gd name="connsiteX4" fmla="*/ 822524 w 1916528"/>
              <a:gd name="connsiteY4" fmla="*/ 196372 h 1148662"/>
              <a:gd name="connsiteX5" fmla="*/ 267612 w 1916528"/>
              <a:gd name="connsiteY5" fmla="*/ 1057341 h 1148662"/>
              <a:gd name="connsiteX6" fmla="*/ 0 w 1916528"/>
              <a:gd name="connsiteY6" fmla="*/ 1148662 h 11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528" h="1148662">
                <a:moveTo>
                  <a:pt x="0" y="1148662"/>
                </a:moveTo>
                <a:cubicBezTo>
                  <a:pt x="0" y="729569"/>
                  <a:pt x="452505" y="233915"/>
                  <a:pt x="771926" y="84802"/>
                </a:cubicBezTo>
                <a:cubicBezTo>
                  <a:pt x="1091347" y="-64311"/>
                  <a:pt x="1601247" y="-22127"/>
                  <a:pt x="1916528" y="253983"/>
                </a:cubicBezTo>
                <a:lnTo>
                  <a:pt x="1835817" y="346144"/>
                </a:lnTo>
                <a:cubicBezTo>
                  <a:pt x="1556705" y="101709"/>
                  <a:pt x="1160415" y="43135"/>
                  <a:pt x="822524" y="196372"/>
                </a:cubicBezTo>
                <a:cubicBezTo>
                  <a:pt x="484633" y="349609"/>
                  <a:pt x="267612" y="686326"/>
                  <a:pt x="267612" y="1057341"/>
                </a:cubicBezTo>
                <a:cubicBezTo>
                  <a:pt x="226776" y="1057341"/>
                  <a:pt x="40836" y="1148662"/>
                  <a:pt x="0" y="114866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3387910" y="601841"/>
            <a:ext cx="194973" cy="17921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3445455" y="757093"/>
            <a:ext cx="219109" cy="201395"/>
          </a:xfrm>
          <a:prstGeom prst="ellipse">
            <a:avLst/>
          </a:prstGeom>
          <a:blipFill dpi="0"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3565216" y="931398"/>
            <a:ext cx="247713" cy="227686"/>
          </a:xfrm>
          <a:prstGeom prst="ellipse">
            <a:avLst/>
          </a:prstGeom>
          <a:blipFill dpi="0" rotWithShape="1">
            <a:blip r:embed="rId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3710804" y="1063392"/>
            <a:ext cx="273932" cy="261716"/>
          </a:xfrm>
          <a:prstGeom prst="ellipse">
            <a:avLst/>
          </a:prstGeom>
          <a:blipFill dpi="0"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3985361" y="1191980"/>
            <a:ext cx="299412" cy="275206"/>
          </a:xfrm>
          <a:prstGeom prst="ellipse">
            <a:avLst/>
          </a:prstGeom>
          <a:blipFill dpi="0" rotWithShape="1"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4552349" y="1199482"/>
            <a:ext cx="347934" cy="319805"/>
          </a:xfrm>
          <a:prstGeom prst="ellipse">
            <a:avLst/>
          </a:prstGeom>
          <a:blipFill dpi="0" rotWithShape="1">
            <a:blip r:embed="rId10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4760831" y="1118142"/>
            <a:ext cx="368650" cy="338846"/>
          </a:xfrm>
          <a:prstGeom prst="ellipse">
            <a:avLst/>
          </a:prstGeom>
          <a:blipFill dpi="0" rotWithShape="1">
            <a:blip r:embed="rId11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5030421" y="947368"/>
            <a:ext cx="398055" cy="365874"/>
          </a:xfrm>
          <a:prstGeom prst="ellipse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3" name="그림 19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582">
            <a:off x="5087681" y="659090"/>
            <a:ext cx="604952" cy="302729"/>
          </a:xfrm>
          <a:prstGeom prst="rect">
            <a:avLst/>
          </a:prstGeom>
        </p:spPr>
      </p:pic>
      <p:sp>
        <p:nvSpPr>
          <p:cNvPr id="194" name="직사각형 106"/>
          <p:cNvSpPr/>
          <p:nvPr/>
        </p:nvSpPr>
        <p:spPr>
          <a:xfrm rot="21427302">
            <a:off x="3870189" y="670511"/>
            <a:ext cx="1120249" cy="334709"/>
          </a:xfrm>
          <a:custGeom>
            <a:avLst/>
            <a:gdLst>
              <a:gd name="connsiteX0" fmla="*/ 0 w 1116040"/>
              <a:gd name="connsiteY0" fmla="*/ 0 h 334709"/>
              <a:gd name="connsiteX1" fmla="*/ 1116040 w 1116040"/>
              <a:gd name="connsiteY1" fmla="*/ 0 h 334709"/>
              <a:gd name="connsiteX2" fmla="*/ 1116040 w 1116040"/>
              <a:gd name="connsiteY2" fmla="*/ 334709 h 334709"/>
              <a:gd name="connsiteX3" fmla="*/ 0 w 1116040"/>
              <a:gd name="connsiteY3" fmla="*/ 334709 h 334709"/>
              <a:gd name="connsiteX4" fmla="*/ 0 w 1116040"/>
              <a:gd name="connsiteY4" fmla="*/ 0 h 334709"/>
              <a:gd name="connsiteX0" fmla="*/ 0 w 1120249"/>
              <a:gd name="connsiteY0" fmla="*/ 83714 h 334709"/>
              <a:gd name="connsiteX1" fmla="*/ 1120249 w 1120249"/>
              <a:gd name="connsiteY1" fmla="*/ 0 h 334709"/>
              <a:gd name="connsiteX2" fmla="*/ 1120249 w 1120249"/>
              <a:gd name="connsiteY2" fmla="*/ 334709 h 334709"/>
              <a:gd name="connsiteX3" fmla="*/ 4209 w 1120249"/>
              <a:gd name="connsiteY3" fmla="*/ 334709 h 334709"/>
              <a:gd name="connsiteX4" fmla="*/ 0 w 1120249"/>
              <a:gd name="connsiteY4" fmla="*/ 83714 h 33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249" h="334709">
                <a:moveTo>
                  <a:pt x="0" y="83714"/>
                </a:moveTo>
                <a:lnTo>
                  <a:pt x="1120249" y="0"/>
                </a:lnTo>
                <a:lnTo>
                  <a:pt x="1120249" y="334709"/>
                </a:lnTo>
                <a:lnTo>
                  <a:pt x="4209" y="334709"/>
                </a:lnTo>
                <a:lnTo>
                  <a:pt x="0" y="8371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ダメージ</a:t>
            </a:r>
            <a:r>
              <a:rPr lang="en-US" altLang="ja-JP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</a:t>
            </a:r>
            <a:endParaRPr lang="ko-KR" altLang="en-US" sz="1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5" name="그룹 194"/>
          <p:cNvGrpSpPr/>
          <p:nvPr/>
        </p:nvGrpSpPr>
        <p:grpSpPr>
          <a:xfrm>
            <a:off x="50664" y="903521"/>
            <a:ext cx="2441621" cy="568931"/>
            <a:chOff x="50664" y="761903"/>
            <a:chExt cx="2441621" cy="568931"/>
          </a:xfrm>
        </p:grpSpPr>
        <p:sp>
          <p:nvSpPr>
            <p:cNvPr id="196" name="직사각형 3"/>
            <p:cNvSpPr/>
            <p:nvPr/>
          </p:nvSpPr>
          <p:spPr>
            <a:xfrm>
              <a:off x="548069" y="895252"/>
              <a:ext cx="1944216" cy="435582"/>
            </a:xfrm>
            <a:custGeom>
              <a:avLst/>
              <a:gdLst>
                <a:gd name="connsiteX0" fmla="*/ 0 w 1944216"/>
                <a:gd name="connsiteY0" fmla="*/ 0 h 245082"/>
                <a:gd name="connsiteX1" fmla="*/ 1944216 w 1944216"/>
                <a:gd name="connsiteY1" fmla="*/ 0 h 245082"/>
                <a:gd name="connsiteX2" fmla="*/ 1944216 w 1944216"/>
                <a:gd name="connsiteY2" fmla="*/ 245082 h 245082"/>
                <a:gd name="connsiteX3" fmla="*/ 0 w 1944216"/>
                <a:gd name="connsiteY3" fmla="*/ 245082 h 245082"/>
                <a:gd name="connsiteX4" fmla="*/ 0 w 1944216"/>
                <a:gd name="connsiteY4" fmla="*/ 0 h 24508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905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19050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44216"/>
                <a:gd name="connsiteY0" fmla="*/ 3048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3048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216" h="435582">
                  <a:moveTo>
                    <a:pt x="0" y="266700"/>
                  </a:moveTo>
                  <a:cubicBezTo>
                    <a:pt x="1288152" y="254000"/>
                    <a:pt x="1593324" y="187960"/>
                    <a:pt x="1944216" y="0"/>
                  </a:cubicBezTo>
                  <a:lnTo>
                    <a:pt x="1944216" y="435582"/>
                  </a:lnTo>
                  <a:lnTo>
                    <a:pt x="0" y="435582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50664" y="761903"/>
              <a:ext cx="1804331" cy="568931"/>
              <a:chOff x="50664" y="761903"/>
              <a:chExt cx="1804331" cy="568931"/>
            </a:xfrm>
          </p:grpSpPr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07" t="4728" r="36786" b="64700"/>
              <a:stretch/>
            </p:blipFill>
            <p:spPr>
              <a:xfrm>
                <a:off x="50664" y="840670"/>
                <a:ext cx="481733" cy="490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99" name="직사각형 4"/>
              <p:cNvSpPr/>
              <p:nvPr/>
            </p:nvSpPr>
            <p:spPr>
              <a:xfrm>
                <a:off x="558022" y="1111900"/>
                <a:ext cx="1296973" cy="210706"/>
              </a:xfrm>
              <a:custGeom>
                <a:avLst/>
                <a:gdLst>
                  <a:gd name="connsiteX0" fmla="*/ 0 w 959774"/>
                  <a:gd name="connsiteY0" fmla="*/ 0 h 148793"/>
                  <a:gd name="connsiteX1" fmla="*/ 959774 w 959774"/>
                  <a:gd name="connsiteY1" fmla="*/ 0 h 148793"/>
                  <a:gd name="connsiteX2" fmla="*/ 959774 w 959774"/>
                  <a:gd name="connsiteY2" fmla="*/ 148793 h 148793"/>
                  <a:gd name="connsiteX3" fmla="*/ 0 w 959774"/>
                  <a:gd name="connsiteY3" fmla="*/ 148793 h 148793"/>
                  <a:gd name="connsiteX4" fmla="*/ 0 w 959774"/>
                  <a:gd name="connsiteY4" fmla="*/ 0 h 148793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6947"/>
                  <a:gd name="connsiteY0" fmla="*/ 61913 h 210706"/>
                  <a:gd name="connsiteX1" fmla="*/ 963925 w 966947"/>
                  <a:gd name="connsiteY1" fmla="*/ 0 h 210706"/>
                  <a:gd name="connsiteX2" fmla="*/ 966853 w 966947"/>
                  <a:gd name="connsiteY2" fmla="*/ 208325 h 210706"/>
                  <a:gd name="connsiteX3" fmla="*/ 0 w 966947"/>
                  <a:gd name="connsiteY3" fmla="*/ 210706 h 210706"/>
                  <a:gd name="connsiteX4" fmla="*/ 0 w 966947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61544 w 963925"/>
                  <a:gd name="connsiteY2" fmla="*/ 208325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25" h="210706">
                    <a:moveTo>
                      <a:pt x="0" y="61913"/>
                    </a:moveTo>
                    <a:cubicBezTo>
                      <a:pt x="320718" y="50800"/>
                      <a:pt x="674581" y="53975"/>
                      <a:pt x="963925" y="0"/>
                    </a:cubicBezTo>
                    <a:cubicBezTo>
                      <a:pt x="963131" y="60710"/>
                      <a:pt x="962338" y="147615"/>
                      <a:pt x="961544" y="208325"/>
                    </a:cubicBezTo>
                    <a:lnTo>
                      <a:pt x="0" y="210706"/>
                    </a:lnTo>
                    <a:lnTo>
                      <a:pt x="0" y="619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99"/>
                  </a:gs>
                  <a:gs pos="41000">
                    <a:srgbClr val="FFFF69"/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0" name="그림 19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833" y="761903"/>
                <a:ext cx="274937" cy="246593"/>
              </a:xfrm>
              <a:prstGeom prst="rect">
                <a:avLst/>
              </a:prstGeom>
            </p:spPr>
          </p:pic>
          <p:sp>
            <p:nvSpPr>
              <p:cNvPr id="201" name="TextBox 200"/>
              <p:cNvSpPr txBox="1"/>
              <p:nvPr/>
            </p:nvSpPr>
            <p:spPr>
              <a:xfrm>
                <a:off x="548069" y="833380"/>
                <a:ext cx="12672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500" b="1" dirty="0" smtClean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  <a:ea typeface="Kozuka Gothic Pro H" pitchFamily="34" charset="-128"/>
                  </a:rPr>
                  <a:t>マーピクス</a:t>
                </a:r>
                <a:endParaRPr lang="ko-KR" altLang="en-US" sz="15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zuka Gothic Pro H" pitchFamily="34" charset="-128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688350" y="921769"/>
            <a:ext cx="2441621" cy="568931"/>
            <a:chOff x="6688350" y="898255"/>
            <a:chExt cx="2441621" cy="568931"/>
          </a:xfrm>
        </p:grpSpPr>
        <p:grpSp>
          <p:nvGrpSpPr>
            <p:cNvPr id="202" name="그룹 201"/>
            <p:cNvGrpSpPr/>
            <p:nvPr/>
          </p:nvGrpSpPr>
          <p:grpSpPr>
            <a:xfrm flipH="1">
              <a:off x="6688350" y="898255"/>
              <a:ext cx="2441621" cy="568931"/>
              <a:chOff x="50664" y="549211"/>
              <a:chExt cx="2441621" cy="568931"/>
            </a:xfrm>
          </p:grpSpPr>
          <p:sp>
            <p:nvSpPr>
              <p:cNvPr id="203" name="직사각형 3"/>
              <p:cNvSpPr/>
              <p:nvPr/>
            </p:nvSpPr>
            <p:spPr>
              <a:xfrm>
                <a:off x="548069" y="682560"/>
                <a:ext cx="1944216" cy="435582"/>
              </a:xfrm>
              <a:custGeom>
                <a:avLst/>
                <a:gdLst>
                  <a:gd name="connsiteX0" fmla="*/ 0 w 1944216"/>
                  <a:gd name="connsiteY0" fmla="*/ 0 h 245082"/>
                  <a:gd name="connsiteX1" fmla="*/ 1944216 w 1944216"/>
                  <a:gd name="connsiteY1" fmla="*/ 0 h 245082"/>
                  <a:gd name="connsiteX2" fmla="*/ 1944216 w 1944216"/>
                  <a:gd name="connsiteY2" fmla="*/ 245082 h 245082"/>
                  <a:gd name="connsiteX3" fmla="*/ 0 w 1944216"/>
                  <a:gd name="connsiteY3" fmla="*/ 245082 h 245082"/>
                  <a:gd name="connsiteX4" fmla="*/ 0 w 1944216"/>
                  <a:gd name="connsiteY4" fmla="*/ 0 h 24508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905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19050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44216"/>
                  <a:gd name="connsiteY0" fmla="*/ 3048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3048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216" h="435582">
                    <a:moveTo>
                      <a:pt x="0" y="266700"/>
                    </a:moveTo>
                    <a:cubicBezTo>
                      <a:pt x="1288152" y="254000"/>
                      <a:pt x="1593324" y="187960"/>
                      <a:pt x="1944216" y="0"/>
                    </a:cubicBezTo>
                    <a:lnTo>
                      <a:pt x="1944216" y="435582"/>
                    </a:lnTo>
                    <a:lnTo>
                      <a:pt x="0" y="435582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4" name="그룹 203"/>
              <p:cNvGrpSpPr/>
              <p:nvPr/>
            </p:nvGrpSpPr>
            <p:grpSpPr>
              <a:xfrm>
                <a:off x="50664" y="549211"/>
                <a:ext cx="1717098" cy="568931"/>
                <a:chOff x="50664" y="549211"/>
                <a:chExt cx="1717098" cy="568931"/>
              </a:xfrm>
            </p:grpSpPr>
            <p:pic>
              <p:nvPicPr>
                <p:cNvPr id="205" name="그림 204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627978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207" name="그림 206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88" y="549211"/>
                  <a:ext cx="232228" cy="246593"/>
                </a:xfrm>
                <a:prstGeom prst="rect">
                  <a:avLst/>
                </a:prstGeom>
              </p:spPr>
            </p:pic>
            <p:sp>
              <p:nvSpPr>
                <p:cNvPr id="208" name="TextBox 207"/>
                <p:cNvSpPr txBox="1"/>
                <p:nvPr/>
              </p:nvSpPr>
              <p:spPr>
                <a:xfrm>
                  <a:off x="500524" y="620688"/>
                  <a:ext cx="126723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マーピクス</a:t>
                  </a:r>
                  <a:r>
                    <a:rPr lang="en-US" altLang="ja-JP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2</a:t>
                  </a:r>
                  <a:endParaRPr lang="ko-KR" altLang="en-US" sz="15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</a:endParaRPr>
                </a:p>
              </p:txBody>
            </p:sp>
          </p:grpSp>
        </p:grpSp>
        <p:sp>
          <p:nvSpPr>
            <p:cNvPr id="213" name="직사각형 4"/>
            <p:cNvSpPr/>
            <p:nvPr/>
          </p:nvSpPr>
          <p:spPr>
            <a:xfrm flipH="1">
              <a:off x="8163915" y="1305402"/>
              <a:ext cx="457989" cy="153556"/>
            </a:xfrm>
            <a:custGeom>
              <a:avLst/>
              <a:gdLst>
                <a:gd name="connsiteX0" fmla="*/ 0 w 959774"/>
                <a:gd name="connsiteY0" fmla="*/ 0 h 148793"/>
                <a:gd name="connsiteX1" fmla="*/ 959774 w 959774"/>
                <a:gd name="connsiteY1" fmla="*/ 0 h 148793"/>
                <a:gd name="connsiteX2" fmla="*/ 959774 w 959774"/>
                <a:gd name="connsiteY2" fmla="*/ 148793 h 148793"/>
                <a:gd name="connsiteX3" fmla="*/ 0 w 959774"/>
                <a:gd name="connsiteY3" fmla="*/ 148793 h 148793"/>
                <a:gd name="connsiteX4" fmla="*/ 0 w 959774"/>
                <a:gd name="connsiteY4" fmla="*/ 0 h 148793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6947"/>
                <a:gd name="connsiteY0" fmla="*/ 61913 h 210706"/>
                <a:gd name="connsiteX1" fmla="*/ 963925 w 966947"/>
                <a:gd name="connsiteY1" fmla="*/ 0 h 210706"/>
                <a:gd name="connsiteX2" fmla="*/ 966853 w 966947"/>
                <a:gd name="connsiteY2" fmla="*/ 208325 h 210706"/>
                <a:gd name="connsiteX3" fmla="*/ 0 w 966947"/>
                <a:gd name="connsiteY3" fmla="*/ 210706 h 210706"/>
                <a:gd name="connsiteX4" fmla="*/ 0 w 966947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61544 w 963925"/>
                <a:gd name="connsiteY2" fmla="*/ 208325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617" h="153556">
                  <a:moveTo>
                    <a:pt x="0" y="4763"/>
                  </a:moveTo>
                  <a:cubicBezTo>
                    <a:pt x="320718" y="-6350"/>
                    <a:pt x="627917" y="9525"/>
                    <a:pt x="957259" y="0"/>
                  </a:cubicBezTo>
                  <a:cubicBezTo>
                    <a:pt x="956465" y="60710"/>
                    <a:pt x="962338" y="90465"/>
                    <a:pt x="961544" y="151175"/>
                  </a:cubicBezTo>
                  <a:lnTo>
                    <a:pt x="0" y="153556"/>
                  </a:lnTo>
                  <a:lnTo>
                    <a:pt x="0" y="476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99"/>
                </a:gs>
                <a:gs pos="41000">
                  <a:srgbClr val="FFFF69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대각선 방향의 모서리가 잘린 사각형 86"/>
          <p:cNvSpPr/>
          <p:nvPr/>
        </p:nvSpPr>
        <p:spPr>
          <a:xfrm rot="10800000" flipH="1" flipV="1">
            <a:off x="3668036" y="1575128"/>
            <a:ext cx="1830634" cy="352732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攻撃対象選択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7525" y="3463625"/>
            <a:ext cx="970829" cy="320024"/>
            <a:chOff x="5991063" y="3147162"/>
            <a:chExt cx="1533537" cy="505515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8" t="1322" r="25614" b="84383"/>
            <a:stretch/>
          </p:blipFill>
          <p:spPr>
            <a:xfrm>
              <a:off x="5991063" y="3147162"/>
              <a:ext cx="1533537" cy="505515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1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84526" r="12863" b="9840"/>
            <a:stretch/>
          </p:blipFill>
          <p:spPr>
            <a:xfrm>
              <a:off x="6584633" y="3227612"/>
              <a:ext cx="377259" cy="317240"/>
            </a:xfrm>
            <a:prstGeom prst="rect">
              <a:avLst/>
            </a:prstGeom>
          </p:spPr>
        </p:pic>
      </p:grpSp>
      <p:pic>
        <p:nvPicPr>
          <p:cNvPr id="82" name="그림 8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23" y="3463625"/>
            <a:ext cx="806380" cy="873578"/>
          </a:xfrm>
          <a:prstGeom prst="rect">
            <a:avLst/>
          </a:prstGeom>
        </p:spPr>
      </p:pic>
      <p:sp>
        <p:nvSpPr>
          <p:cNvPr id="104" name="바닥글 개체 틀 12"/>
          <p:cNvSpPr txBox="1">
            <a:spLocks/>
          </p:cNvSpPr>
          <p:nvPr/>
        </p:nvSpPr>
        <p:spPr>
          <a:xfrm>
            <a:off x="31913" y="66250"/>
            <a:ext cx="9098058" cy="451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dirty="0" smtClean="0">
                <a:solidFill>
                  <a:schemeClr val="tx1"/>
                </a:solidFill>
              </a:rPr>
              <a:t>공격 대상 선택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" y="634901"/>
            <a:ext cx="292300" cy="292300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93" y="637834"/>
            <a:ext cx="658440" cy="276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75252" y="5963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96%</a:t>
            </a:r>
            <a:endParaRPr lang="ko-KR" altLang="en-US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오른쪽 화살표 138"/>
          <p:cNvSpPr/>
          <p:nvPr/>
        </p:nvSpPr>
        <p:spPr>
          <a:xfrm flipH="1">
            <a:off x="9252520" y="5193421"/>
            <a:ext cx="1477779" cy="5601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Slide</a:t>
            </a:r>
            <a:endParaRPr lang="ko-KR" altLang="en-US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50664" y="1575777"/>
            <a:ext cx="9031300" cy="2103279"/>
            <a:chOff x="50664" y="1575777"/>
            <a:chExt cx="9031300" cy="2103279"/>
          </a:xfrm>
        </p:grpSpPr>
        <p:grpSp>
          <p:nvGrpSpPr>
            <p:cNvPr id="141" name="그룹 140"/>
            <p:cNvGrpSpPr/>
            <p:nvPr/>
          </p:nvGrpSpPr>
          <p:grpSpPr>
            <a:xfrm>
              <a:off x="50664" y="1575777"/>
              <a:ext cx="481733" cy="490164"/>
              <a:chOff x="50664" y="1575777"/>
              <a:chExt cx="481733" cy="490164"/>
            </a:xfrm>
          </p:grpSpPr>
          <p:grpSp>
            <p:nvGrpSpPr>
              <p:cNvPr id="249" name="그룹 248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53" name="그림 252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54" name="직사각형 253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50" name="그림 24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1" name="그림 250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2" name="그림 251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42" name="그룹 141"/>
            <p:cNvGrpSpPr/>
            <p:nvPr/>
          </p:nvGrpSpPr>
          <p:grpSpPr>
            <a:xfrm>
              <a:off x="50664" y="2107918"/>
              <a:ext cx="481733" cy="490164"/>
              <a:chOff x="50664" y="1575777"/>
              <a:chExt cx="481733" cy="490164"/>
            </a:xfrm>
          </p:grpSpPr>
          <p:grpSp>
            <p:nvGrpSpPr>
              <p:cNvPr id="243" name="그룹 242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47" name="그림 246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48" name="직사각형 247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44" name="그림 243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5" name="그림 244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6" name="그림 245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43" name="그룹 142"/>
            <p:cNvGrpSpPr/>
            <p:nvPr/>
          </p:nvGrpSpPr>
          <p:grpSpPr>
            <a:xfrm>
              <a:off x="50664" y="2647798"/>
              <a:ext cx="481733" cy="490164"/>
              <a:chOff x="50664" y="1575777"/>
              <a:chExt cx="481733" cy="490164"/>
            </a:xfrm>
          </p:grpSpPr>
          <p:grpSp>
            <p:nvGrpSpPr>
              <p:cNvPr id="237" name="그룹 236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41" name="그림 240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42" name="직사각형 241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38" name="그림 237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9" name="그림 238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0" name="그림 239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44" name="그룹 143"/>
            <p:cNvGrpSpPr/>
            <p:nvPr/>
          </p:nvGrpSpPr>
          <p:grpSpPr>
            <a:xfrm>
              <a:off x="50664" y="3188892"/>
              <a:ext cx="481733" cy="490164"/>
              <a:chOff x="50664" y="1575777"/>
              <a:chExt cx="481733" cy="490164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35" name="그림 234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36" name="직사각형 235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32" name="그림 231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3" name="그림 232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4" name="그림 233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45" name="그룹 144"/>
            <p:cNvGrpSpPr/>
            <p:nvPr/>
          </p:nvGrpSpPr>
          <p:grpSpPr>
            <a:xfrm>
              <a:off x="8600231" y="1575777"/>
              <a:ext cx="481733" cy="490164"/>
              <a:chOff x="50664" y="1575777"/>
              <a:chExt cx="481733" cy="490164"/>
            </a:xfrm>
          </p:grpSpPr>
          <p:grpSp>
            <p:nvGrpSpPr>
              <p:cNvPr id="209" name="그룹 208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25" name="직사각형 224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10" name="그림 20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46" name="그룹 145"/>
            <p:cNvGrpSpPr/>
            <p:nvPr/>
          </p:nvGrpSpPr>
          <p:grpSpPr>
            <a:xfrm>
              <a:off x="8600231" y="2107918"/>
              <a:ext cx="481733" cy="490164"/>
              <a:chOff x="50664" y="1575777"/>
              <a:chExt cx="481733" cy="490164"/>
            </a:xfrm>
          </p:grpSpPr>
          <p:grpSp>
            <p:nvGrpSpPr>
              <p:cNvPr id="173" name="그룹 172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77" name="그림 176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06" name="직사각형 205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74" name="그림 173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5" name="그림 174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6" name="그림 175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47" name="그룹 146"/>
            <p:cNvGrpSpPr/>
            <p:nvPr/>
          </p:nvGrpSpPr>
          <p:grpSpPr>
            <a:xfrm>
              <a:off x="8600231" y="2647798"/>
              <a:ext cx="481733" cy="490164"/>
              <a:chOff x="50664" y="1575777"/>
              <a:chExt cx="481733" cy="490164"/>
            </a:xfrm>
          </p:grpSpPr>
          <p:grpSp>
            <p:nvGrpSpPr>
              <p:cNvPr id="165" name="그룹 164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71" name="그림 170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72" name="직사각형 171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67" name="그림 166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69" name="그림 168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0" name="그림 169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48" name="그룹 147"/>
            <p:cNvGrpSpPr/>
            <p:nvPr/>
          </p:nvGrpSpPr>
          <p:grpSpPr>
            <a:xfrm>
              <a:off x="8600231" y="3188892"/>
              <a:ext cx="481733" cy="490164"/>
              <a:chOff x="50664" y="1575777"/>
              <a:chExt cx="481733" cy="490164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61" name="그림 160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62" name="직사각형 161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7" name="그림 156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58" name="그림 157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59" name="그림 158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  <p:pic>
        <p:nvPicPr>
          <p:cNvPr id="264" name="그림 26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27" y="1370392"/>
            <a:ext cx="3667637" cy="3858164"/>
          </a:xfrm>
          <a:prstGeom prst="rect">
            <a:avLst/>
          </a:prstGeom>
        </p:spPr>
      </p:pic>
      <p:grpSp>
        <p:nvGrpSpPr>
          <p:cNvPr id="265" name="그룹 264"/>
          <p:cNvGrpSpPr/>
          <p:nvPr/>
        </p:nvGrpSpPr>
        <p:grpSpPr>
          <a:xfrm>
            <a:off x="280115" y="3998200"/>
            <a:ext cx="4150197" cy="2234956"/>
            <a:chOff x="280115" y="3998200"/>
            <a:chExt cx="4150197" cy="2234956"/>
          </a:xfrm>
        </p:grpSpPr>
        <p:sp>
          <p:nvSpPr>
            <p:cNvPr id="266" name="대각선 방향의 모서리가 잘린 사각형 265"/>
            <p:cNvSpPr/>
            <p:nvPr/>
          </p:nvSpPr>
          <p:spPr>
            <a:xfrm flipV="1">
              <a:off x="280115" y="4201296"/>
              <a:ext cx="4150197" cy="2031860"/>
            </a:xfrm>
            <a:prstGeom prst="snip2DiagRect">
              <a:avLst>
                <a:gd name="adj1" fmla="val 0"/>
                <a:gd name="adj2" fmla="val 713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하트 266"/>
            <p:cNvSpPr/>
            <p:nvPr/>
          </p:nvSpPr>
          <p:spPr>
            <a:xfrm>
              <a:off x="405607" y="4717348"/>
              <a:ext cx="213582" cy="205749"/>
            </a:xfrm>
            <a:prstGeom prst="hear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27017" y="4656746"/>
              <a:ext cx="109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C0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99,999</a:t>
              </a:r>
              <a:endParaRPr lang="ko-KR" altLang="en-US" sz="1200" b="1" i="1" dirty="0">
                <a:solidFill>
                  <a:srgbClr val="C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 rot="728412">
              <a:off x="375094" y="3998200"/>
              <a:ext cx="1134673" cy="2503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/>
                <a:t>キャラの名前だ</a:t>
              </a:r>
              <a:endParaRPr lang="ko-KR" altLang="en-US" sz="1100" b="1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22957" y="4376029"/>
              <a:ext cx="100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Lv. 50</a:t>
              </a:r>
              <a:endParaRPr lang="ko-KR" altLang="en-US" sz="1400" b="1" i="1" dirty="0"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271" name="그림 270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07" y="4985678"/>
              <a:ext cx="212476" cy="209378"/>
            </a:xfrm>
            <a:prstGeom prst="rect">
              <a:avLst/>
            </a:prstGeom>
          </p:spPr>
        </p:pic>
        <p:sp>
          <p:nvSpPr>
            <p:cNvPr id="272" name="TextBox 271"/>
            <p:cNvSpPr txBox="1"/>
            <p:nvPr/>
          </p:nvSpPr>
          <p:spPr>
            <a:xfrm>
              <a:off x="585031" y="4936910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1,000</a:t>
              </a:r>
              <a:endParaRPr lang="ko-KR" altLang="en-US" sz="1200" b="1" i="1" dirty="0">
                <a:solidFill>
                  <a:srgbClr val="15FF3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273" name="그림 272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01" y="5267322"/>
              <a:ext cx="248552" cy="208798"/>
            </a:xfrm>
            <a:prstGeom prst="rect">
              <a:avLst/>
            </a:prstGeom>
          </p:spPr>
        </p:pic>
        <p:sp>
          <p:nvSpPr>
            <p:cNvPr id="274" name="TextBox 273"/>
            <p:cNvSpPr txBox="1"/>
            <p:nvPr/>
          </p:nvSpPr>
          <p:spPr>
            <a:xfrm>
              <a:off x="585031" y="5227805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300</a:t>
              </a:r>
              <a:r>
                <a:rPr lang="ja-JP" altLang="en-US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↓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275" name="직선 연결선 274"/>
            <p:cNvCxnSpPr/>
            <p:nvPr/>
          </p:nvCxnSpPr>
          <p:spPr>
            <a:xfrm flipH="1">
              <a:off x="671626" y="5234918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flipH="1">
              <a:off x="671626" y="5476120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615943" y="5478987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50</a:t>
              </a:r>
              <a:r>
                <a:rPr lang="ja-JP" altLang="en-US" sz="1200" b="1" i="1" dirty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↑</a:t>
              </a:r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 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278" name="직선 연결선 277"/>
            <p:cNvCxnSpPr/>
            <p:nvPr/>
          </p:nvCxnSpPr>
          <p:spPr>
            <a:xfrm flipH="1">
              <a:off x="671626" y="5744652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9" name="그림 278"/>
            <p:cNvPicPr>
              <a:picLocks noChangeAspect="1"/>
            </p:cNvPicPr>
            <p:nvPr/>
          </p:nvPicPr>
          <p:blipFill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5" t="2240" r="4037" b="67913"/>
            <a:stretch/>
          </p:blipFill>
          <p:spPr>
            <a:xfrm>
              <a:off x="323262" y="5507852"/>
              <a:ext cx="343906" cy="292722"/>
            </a:xfrm>
            <a:prstGeom prst="rect">
              <a:avLst/>
            </a:prstGeom>
          </p:spPr>
        </p:pic>
        <p:cxnSp>
          <p:nvCxnSpPr>
            <p:cNvPr id="280" name="직선 연결선 279"/>
            <p:cNvCxnSpPr/>
            <p:nvPr/>
          </p:nvCxnSpPr>
          <p:spPr>
            <a:xfrm flipH="1">
              <a:off x="671626" y="4951066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1" name="그림 280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62" y="5821165"/>
              <a:ext cx="340162" cy="340162"/>
            </a:xfrm>
            <a:prstGeom prst="ellipse">
              <a:avLst/>
            </a:prstGeom>
            <a:ln w="28575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282" name="그룹 281"/>
            <p:cNvGrpSpPr/>
            <p:nvPr/>
          </p:nvGrpSpPr>
          <p:grpSpPr>
            <a:xfrm>
              <a:off x="1599674" y="4265160"/>
              <a:ext cx="1959761" cy="969023"/>
              <a:chOff x="1599674" y="4058001"/>
              <a:chExt cx="1959761" cy="969023"/>
            </a:xfrm>
          </p:grpSpPr>
          <p:sp>
            <p:nvSpPr>
              <p:cNvPr id="289" name="팔각형 288"/>
              <p:cNvSpPr/>
              <p:nvPr/>
            </p:nvSpPr>
            <p:spPr>
              <a:xfrm>
                <a:off x="1599674" y="4074576"/>
                <a:ext cx="1928386" cy="952448"/>
              </a:xfrm>
              <a:prstGeom prst="octagon">
                <a:avLst>
                  <a:gd name="adj" fmla="val 87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0" name="그룹 289"/>
              <p:cNvGrpSpPr/>
              <p:nvPr/>
            </p:nvGrpSpPr>
            <p:grpSpPr>
              <a:xfrm>
                <a:off x="1624098" y="4058001"/>
                <a:ext cx="1935337" cy="875921"/>
                <a:chOff x="1624098" y="4058001"/>
                <a:chExt cx="1935337" cy="875921"/>
              </a:xfrm>
            </p:grpSpPr>
            <p:pic>
              <p:nvPicPr>
                <p:cNvPr id="291" name="그림 290"/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968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C00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292" name="그림 291"/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6364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FFC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293" name="TextBox 292"/>
                <p:cNvSpPr txBox="1"/>
                <p:nvPr/>
              </p:nvSpPr>
              <p:spPr>
                <a:xfrm>
                  <a:off x="1624098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攻撃</a:t>
                  </a:r>
                  <a:endParaRPr lang="ko-KR" altLang="en-US" sz="1500" b="1" spc="50" dirty="0">
                    <a:ln w="1270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2203306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反</a:t>
                  </a:r>
                  <a:r>
                    <a:rPr lang="ja-JP" altLang="en-US" sz="1500" b="1" spc="50" dirty="0" smtClean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撃</a:t>
                  </a:r>
                  <a:endParaRPr lang="ko-KR" altLang="en-US" sz="1500" b="1" spc="50" dirty="0">
                    <a:ln w="12700"/>
                    <a:solidFill>
                      <a:schemeClr val="accent6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295" name="그림 294"/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0109" y="4409261"/>
                  <a:ext cx="501850" cy="524661"/>
                </a:xfrm>
                <a:prstGeom prst="ellipse">
                  <a:avLst/>
                </a:prstGeom>
                <a:ln w="38100" cap="rnd">
                  <a:solidFill>
                    <a:schemeClr val="accent5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297" name="TextBox 296"/>
                <p:cNvSpPr txBox="1"/>
                <p:nvPr/>
              </p:nvSpPr>
              <p:spPr>
                <a:xfrm>
                  <a:off x="2822632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solidFill>
                        <a:schemeClr val="accent5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回避</a:t>
                  </a:r>
                  <a:endParaRPr lang="ko-KR" altLang="en-US" sz="1500" b="1" spc="50" dirty="0">
                    <a:ln w="12700"/>
                    <a:solidFill>
                      <a:schemeClr val="accent5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284" name="팔각형 283"/>
            <p:cNvSpPr/>
            <p:nvPr/>
          </p:nvSpPr>
          <p:spPr>
            <a:xfrm>
              <a:off x="1599674" y="5288692"/>
              <a:ext cx="2743726" cy="873211"/>
            </a:xfrm>
            <a:prstGeom prst="octagon">
              <a:avLst>
                <a:gd name="adj" fmla="val 8731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スキル説明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85" name="그룹 284"/>
            <p:cNvGrpSpPr/>
            <p:nvPr/>
          </p:nvGrpSpPr>
          <p:grpSpPr>
            <a:xfrm>
              <a:off x="3555399" y="4258009"/>
              <a:ext cx="865596" cy="976174"/>
              <a:chOff x="3555399" y="4069293"/>
              <a:chExt cx="865596" cy="976174"/>
            </a:xfrm>
          </p:grpSpPr>
          <p:sp>
            <p:nvSpPr>
              <p:cNvPr id="286" name="팔각형 285"/>
              <p:cNvSpPr/>
              <p:nvPr/>
            </p:nvSpPr>
            <p:spPr>
              <a:xfrm>
                <a:off x="3579655" y="4076700"/>
                <a:ext cx="771365" cy="968767"/>
              </a:xfrm>
              <a:prstGeom prst="octagon">
                <a:avLst>
                  <a:gd name="adj" fmla="val 1018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287" name="그림 286"/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1844" y="4452659"/>
                <a:ext cx="499706" cy="499706"/>
              </a:xfrm>
              <a:prstGeom prst="ellipse">
                <a:avLst/>
              </a:prstGeom>
              <a:ln w="28575" cap="rnd">
                <a:solidFill>
                  <a:schemeClr val="tx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88" name="TextBox 287"/>
              <p:cNvSpPr txBox="1"/>
              <p:nvPr/>
            </p:nvSpPr>
            <p:spPr>
              <a:xfrm>
                <a:off x="3555399" y="4069293"/>
                <a:ext cx="86559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1500" b="1" spc="50" dirty="0">
                    <a:ln w="1270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スキル</a:t>
                </a:r>
                <a:endParaRPr lang="ko-KR" altLang="en-US" sz="1500" b="1" spc="50" dirty="0">
                  <a:ln w="1270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37" name="대각선 방향의 모서리가 잘린 사각형 136"/>
          <p:cNvSpPr/>
          <p:nvPr/>
        </p:nvSpPr>
        <p:spPr>
          <a:xfrm rot="10800000" flipH="1" flipV="1">
            <a:off x="4166756" y="2020481"/>
            <a:ext cx="794148" cy="294297"/>
          </a:xfrm>
          <a:prstGeom prst="snip2Diag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取消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8891" y="599200"/>
            <a:ext cx="9132678" cy="570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9" name="그룹 398"/>
          <p:cNvGrpSpPr/>
          <p:nvPr/>
        </p:nvGrpSpPr>
        <p:grpSpPr>
          <a:xfrm>
            <a:off x="-55339" y="1994506"/>
            <a:ext cx="9481664" cy="2416814"/>
            <a:chOff x="-55339" y="1994506"/>
            <a:chExt cx="9481664" cy="2416814"/>
          </a:xfrm>
        </p:grpSpPr>
        <p:pic>
          <p:nvPicPr>
            <p:cNvPr id="400" name="그림 3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300502"/>
              <a:ext cx="1665774" cy="2090716"/>
            </a:xfrm>
            <a:prstGeom prst="rect">
              <a:avLst/>
            </a:prstGeom>
          </p:spPr>
        </p:pic>
        <p:pic>
          <p:nvPicPr>
            <p:cNvPr id="401" name="그림 40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312985"/>
              <a:ext cx="1665774" cy="2090716"/>
            </a:xfrm>
            <a:prstGeom prst="rect">
              <a:avLst/>
            </a:prstGeom>
          </p:spPr>
        </p:pic>
        <p:pic>
          <p:nvPicPr>
            <p:cNvPr id="402" name="그림 40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22" y="2098389"/>
              <a:ext cx="1836753" cy="2305312"/>
            </a:xfrm>
            <a:prstGeom prst="rect">
              <a:avLst/>
            </a:prstGeom>
          </p:spPr>
        </p:pic>
        <p:pic>
          <p:nvPicPr>
            <p:cNvPr id="403" name="그림 40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339" y="2286763"/>
              <a:ext cx="1692737" cy="2124557"/>
            </a:xfrm>
            <a:prstGeom prst="rect">
              <a:avLst/>
            </a:prstGeom>
          </p:spPr>
        </p:pic>
        <p:pic>
          <p:nvPicPr>
            <p:cNvPr id="404" name="그림 4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60551" y="2209102"/>
              <a:ext cx="1665774" cy="2090716"/>
            </a:xfrm>
            <a:prstGeom prst="rect">
              <a:avLst/>
            </a:prstGeom>
          </p:spPr>
        </p:pic>
        <p:pic>
          <p:nvPicPr>
            <p:cNvPr id="405" name="그림 40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6130" y="2209102"/>
              <a:ext cx="1665774" cy="2090716"/>
            </a:xfrm>
            <a:prstGeom prst="rect">
              <a:avLst/>
            </a:prstGeom>
          </p:spPr>
        </p:pic>
        <p:pic>
          <p:nvPicPr>
            <p:cNvPr id="406" name="그림 405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39456" y="1994506"/>
              <a:ext cx="1836753" cy="2305312"/>
            </a:xfrm>
            <a:prstGeom prst="rect">
              <a:avLst/>
            </a:prstGeom>
          </p:spPr>
        </p:pic>
        <p:pic>
          <p:nvPicPr>
            <p:cNvPr id="407" name="그림 40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76458" y="2167630"/>
              <a:ext cx="1692737" cy="2124557"/>
            </a:xfrm>
            <a:prstGeom prst="rect">
              <a:avLst/>
            </a:prstGeom>
          </p:spPr>
        </p:pic>
      </p:grpSp>
      <p:sp>
        <p:nvSpPr>
          <p:cNvPr id="78" name="막힌 원호 105"/>
          <p:cNvSpPr/>
          <p:nvPr/>
        </p:nvSpPr>
        <p:spPr>
          <a:xfrm rot="12731050">
            <a:off x="3439870" y="255112"/>
            <a:ext cx="1916528" cy="1148662"/>
          </a:xfrm>
          <a:custGeom>
            <a:avLst/>
            <a:gdLst>
              <a:gd name="connsiteX0" fmla="*/ 0 w 2135753"/>
              <a:gd name="connsiteY0" fmla="*/ 1067877 h 2135753"/>
              <a:gd name="connsiteX1" fmla="*/ 626821 w 2135753"/>
              <a:gd name="connsiteY1" fmla="*/ 95338 h 2135753"/>
              <a:gd name="connsiteX2" fmla="*/ 1771423 w 2135753"/>
              <a:gd name="connsiteY2" fmla="*/ 264519 h 2135753"/>
              <a:gd name="connsiteX3" fmla="*/ 1690712 w 2135753"/>
              <a:gd name="connsiteY3" fmla="*/ 356680 h 2135753"/>
              <a:gd name="connsiteX4" fmla="*/ 677419 w 2135753"/>
              <a:gd name="connsiteY4" fmla="*/ 206908 h 2135753"/>
              <a:gd name="connsiteX5" fmla="*/ 122507 w 2135753"/>
              <a:gd name="connsiteY5" fmla="*/ 1067877 h 2135753"/>
              <a:gd name="connsiteX6" fmla="*/ 0 w 2135753"/>
              <a:gd name="connsiteY6" fmla="*/ 1067877 h 2135753"/>
              <a:gd name="connsiteX0" fmla="*/ 0 w 1916528"/>
              <a:gd name="connsiteY0" fmla="*/ 1148662 h 1148662"/>
              <a:gd name="connsiteX1" fmla="*/ 771926 w 1916528"/>
              <a:gd name="connsiteY1" fmla="*/ 84802 h 1148662"/>
              <a:gd name="connsiteX2" fmla="*/ 1916528 w 1916528"/>
              <a:gd name="connsiteY2" fmla="*/ 253983 h 1148662"/>
              <a:gd name="connsiteX3" fmla="*/ 1835817 w 1916528"/>
              <a:gd name="connsiteY3" fmla="*/ 346144 h 1148662"/>
              <a:gd name="connsiteX4" fmla="*/ 822524 w 1916528"/>
              <a:gd name="connsiteY4" fmla="*/ 196372 h 1148662"/>
              <a:gd name="connsiteX5" fmla="*/ 267612 w 1916528"/>
              <a:gd name="connsiteY5" fmla="*/ 1057341 h 1148662"/>
              <a:gd name="connsiteX6" fmla="*/ 0 w 1916528"/>
              <a:gd name="connsiteY6" fmla="*/ 1148662 h 11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528" h="1148662">
                <a:moveTo>
                  <a:pt x="0" y="1148662"/>
                </a:moveTo>
                <a:cubicBezTo>
                  <a:pt x="0" y="729569"/>
                  <a:pt x="452505" y="233915"/>
                  <a:pt x="771926" y="84802"/>
                </a:cubicBezTo>
                <a:cubicBezTo>
                  <a:pt x="1091347" y="-64311"/>
                  <a:pt x="1601247" y="-22127"/>
                  <a:pt x="1916528" y="253983"/>
                </a:cubicBezTo>
                <a:lnTo>
                  <a:pt x="1835817" y="346144"/>
                </a:lnTo>
                <a:cubicBezTo>
                  <a:pt x="1556705" y="101709"/>
                  <a:pt x="1160415" y="43135"/>
                  <a:pt x="822524" y="196372"/>
                </a:cubicBezTo>
                <a:cubicBezTo>
                  <a:pt x="484633" y="349609"/>
                  <a:pt x="267612" y="686326"/>
                  <a:pt x="267612" y="1057341"/>
                </a:cubicBezTo>
                <a:cubicBezTo>
                  <a:pt x="226776" y="1057341"/>
                  <a:pt x="40836" y="1148662"/>
                  <a:pt x="0" y="114866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592">
            <a:off x="3738787" y="2320716"/>
            <a:ext cx="1666422" cy="1424690"/>
          </a:xfrm>
          <a:prstGeom prst="rect">
            <a:avLst/>
          </a:prstGeom>
        </p:spPr>
      </p:pic>
      <p:sp>
        <p:nvSpPr>
          <p:cNvPr id="252" name="바닥글 개체 틀 12"/>
          <p:cNvSpPr txBox="1">
            <a:spLocks/>
          </p:cNvSpPr>
          <p:nvPr/>
        </p:nvSpPr>
        <p:spPr>
          <a:xfrm>
            <a:off x="31913" y="66250"/>
            <a:ext cx="9098058" cy="451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dirty="0" smtClean="0">
                <a:solidFill>
                  <a:schemeClr val="tx1"/>
                </a:solidFill>
              </a:rPr>
              <a:t>공격 타입 선택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253" name="오른쪽 화살표 252"/>
          <p:cNvSpPr/>
          <p:nvPr/>
        </p:nvSpPr>
        <p:spPr>
          <a:xfrm flipH="1">
            <a:off x="9252520" y="3019382"/>
            <a:ext cx="1477779" cy="5601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Slide</a:t>
            </a:r>
            <a:endParaRPr lang="ko-KR" altLang="en-US" dirty="0"/>
          </a:p>
        </p:txBody>
      </p:sp>
      <p:sp>
        <p:nvSpPr>
          <p:cNvPr id="261" name="타원 260"/>
          <p:cNvSpPr/>
          <p:nvPr/>
        </p:nvSpPr>
        <p:spPr>
          <a:xfrm>
            <a:off x="3387910" y="601841"/>
            <a:ext cx="194973" cy="17921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/>
          <p:cNvSpPr/>
          <p:nvPr/>
        </p:nvSpPr>
        <p:spPr>
          <a:xfrm>
            <a:off x="3445455" y="757093"/>
            <a:ext cx="219109" cy="201395"/>
          </a:xfrm>
          <a:prstGeom prst="ellipse">
            <a:avLst/>
          </a:prstGeom>
          <a:blipFill dpi="0" rotWithShape="1"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3565216" y="931398"/>
            <a:ext cx="247713" cy="227686"/>
          </a:xfrm>
          <a:prstGeom prst="ellipse">
            <a:avLst/>
          </a:prstGeom>
          <a:blipFill dpi="0" rotWithShape="1">
            <a:blip r:embed="rId7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3710804" y="1063392"/>
            <a:ext cx="273932" cy="261716"/>
          </a:xfrm>
          <a:prstGeom prst="ellipse">
            <a:avLst/>
          </a:prstGeom>
          <a:blipFill dpi="0"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3985361" y="1191980"/>
            <a:ext cx="299412" cy="275206"/>
          </a:xfrm>
          <a:prstGeom prst="ellipse">
            <a:avLst/>
          </a:prstGeom>
          <a:blipFill dpi="0" rotWithShape="1"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4552349" y="1199482"/>
            <a:ext cx="347934" cy="319805"/>
          </a:xfrm>
          <a:prstGeom prst="ellipse">
            <a:avLst/>
          </a:prstGeom>
          <a:blipFill dpi="0" rotWithShape="1">
            <a:blip r:embed="rId11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4760831" y="1118142"/>
            <a:ext cx="368650" cy="338846"/>
          </a:xfrm>
          <a:prstGeom prst="ellipse">
            <a:avLst/>
          </a:prstGeom>
          <a:blipFill dpi="0" rotWithShape="1"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5030421" y="947368"/>
            <a:ext cx="398055" cy="365874"/>
          </a:xfrm>
          <a:prstGeom prst="ellipse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9" name="그림 26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582">
            <a:off x="5087681" y="659090"/>
            <a:ext cx="604952" cy="302729"/>
          </a:xfrm>
          <a:prstGeom prst="rect">
            <a:avLst/>
          </a:prstGeom>
        </p:spPr>
      </p:pic>
      <p:sp>
        <p:nvSpPr>
          <p:cNvPr id="270" name="직사각형 106"/>
          <p:cNvSpPr/>
          <p:nvPr/>
        </p:nvSpPr>
        <p:spPr>
          <a:xfrm rot="21427302">
            <a:off x="3870189" y="670511"/>
            <a:ext cx="1120249" cy="334709"/>
          </a:xfrm>
          <a:custGeom>
            <a:avLst/>
            <a:gdLst>
              <a:gd name="connsiteX0" fmla="*/ 0 w 1116040"/>
              <a:gd name="connsiteY0" fmla="*/ 0 h 334709"/>
              <a:gd name="connsiteX1" fmla="*/ 1116040 w 1116040"/>
              <a:gd name="connsiteY1" fmla="*/ 0 h 334709"/>
              <a:gd name="connsiteX2" fmla="*/ 1116040 w 1116040"/>
              <a:gd name="connsiteY2" fmla="*/ 334709 h 334709"/>
              <a:gd name="connsiteX3" fmla="*/ 0 w 1116040"/>
              <a:gd name="connsiteY3" fmla="*/ 334709 h 334709"/>
              <a:gd name="connsiteX4" fmla="*/ 0 w 1116040"/>
              <a:gd name="connsiteY4" fmla="*/ 0 h 334709"/>
              <a:gd name="connsiteX0" fmla="*/ 0 w 1120249"/>
              <a:gd name="connsiteY0" fmla="*/ 83714 h 334709"/>
              <a:gd name="connsiteX1" fmla="*/ 1120249 w 1120249"/>
              <a:gd name="connsiteY1" fmla="*/ 0 h 334709"/>
              <a:gd name="connsiteX2" fmla="*/ 1120249 w 1120249"/>
              <a:gd name="connsiteY2" fmla="*/ 334709 h 334709"/>
              <a:gd name="connsiteX3" fmla="*/ 4209 w 1120249"/>
              <a:gd name="connsiteY3" fmla="*/ 334709 h 334709"/>
              <a:gd name="connsiteX4" fmla="*/ 0 w 1120249"/>
              <a:gd name="connsiteY4" fmla="*/ 83714 h 33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249" h="334709">
                <a:moveTo>
                  <a:pt x="0" y="83714"/>
                </a:moveTo>
                <a:lnTo>
                  <a:pt x="1120249" y="0"/>
                </a:lnTo>
                <a:lnTo>
                  <a:pt x="1120249" y="334709"/>
                </a:lnTo>
                <a:lnTo>
                  <a:pt x="4209" y="334709"/>
                </a:lnTo>
                <a:lnTo>
                  <a:pt x="0" y="8371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ダメージ</a:t>
            </a:r>
            <a:r>
              <a:rPr lang="en-US" altLang="ja-JP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</a:t>
            </a:r>
            <a:endParaRPr lang="ko-KR" altLang="en-US" sz="1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1" name="그룹 270"/>
          <p:cNvGrpSpPr/>
          <p:nvPr/>
        </p:nvGrpSpPr>
        <p:grpSpPr>
          <a:xfrm>
            <a:off x="50664" y="903521"/>
            <a:ext cx="2441621" cy="568931"/>
            <a:chOff x="50664" y="761903"/>
            <a:chExt cx="2441621" cy="568931"/>
          </a:xfrm>
        </p:grpSpPr>
        <p:sp>
          <p:nvSpPr>
            <p:cNvPr id="272" name="직사각형 3"/>
            <p:cNvSpPr/>
            <p:nvPr/>
          </p:nvSpPr>
          <p:spPr>
            <a:xfrm>
              <a:off x="548069" y="895252"/>
              <a:ext cx="1944216" cy="435582"/>
            </a:xfrm>
            <a:custGeom>
              <a:avLst/>
              <a:gdLst>
                <a:gd name="connsiteX0" fmla="*/ 0 w 1944216"/>
                <a:gd name="connsiteY0" fmla="*/ 0 h 245082"/>
                <a:gd name="connsiteX1" fmla="*/ 1944216 w 1944216"/>
                <a:gd name="connsiteY1" fmla="*/ 0 h 245082"/>
                <a:gd name="connsiteX2" fmla="*/ 1944216 w 1944216"/>
                <a:gd name="connsiteY2" fmla="*/ 245082 h 245082"/>
                <a:gd name="connsiteX3" fmla="*/ 0 w 1944216"/>
                <a:gd name="connsiteY3" fmla="*/ 245082 h 245082"/>
                <a:gd name="connsiteX4" fmla="*/ 0 w 1944216"/>
                <a:gd name="connsiteY4" fmla="*/ 0 h 24508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905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19050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44216"/>
                <a:gd name="connsiteY0" fmla="*/ 3048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3048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216" h="435582">
                  <a:moveTo>
                    <a:pt x="0" y="266700"/>
                  </a:moveTo>
                  <a:cubicBezTo>
                    <a:pt x="1288152" y="254000"/>
                    <a:pt x="1593324" y="187960"/>
                    <a:pt x="1944216" y="0"/>
                  </a:cubicBezTo>
                  <a:lnTo>
                    <a:pt x="1944216" y="435582"/>
                  </a:lnTo>
                  <a:lnTo>
                    <a:pt x="0" y="435582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50664" y="761903"/>
              <a:ext cx="1804331" cy="568931"/>
              <a:chOff x="50664" y="761903"/>
              <a:chExt cx="1804331" cy="568931"/>
            </a:xfrm>
          </p:grpSpPr>
          <p:pic>
            <p:nvPicPr>
              <p:cNvPr id="274" name="그림 273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07" t="4728" r="36786" b="64700"/>
              <a:stretch/>
            </p:blipFill>
            <p:spPr>
              <a:xfrm>
                <a:off x="50664" y="840670"/>
                <a:ext cx="481733" cy="490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75" name="직사각형 4"/>
              <p:cNvSpPr/>
              <p:nvPr/>
            </p:nvSpPr>
            <p:spPr>
              <a:xfrm>
                <a:off x="558022" y="1111900"/>
                <a:ext cx="1296973" cy="210706"/>
              </a:xfrm>
              <a:custGeom>
                <a:avLst/>
                <a:gdLst>
                  <a:gd name="connsiteX0" fmla="*/ 0 w 959774"/>
                  <a:gd name="connsiteY0" fmla="*/ 0 h 148793"/>
                  <a:gd name="connsiteX1" fmla="*/ 959774 w 959774"/>
                  <a:gd name="connsiteY1" fmla="*/ 0 h 148793"/>
                  <a:gd name="connsiteX2" fmla="*/ 959774 w 959774"/>
                  <a:gd name="connsiteY2" fmla="*/ 148793 h 148793"/>
                  <a:gd name="connsiteX3" fmla="*/ 0 w 959774"/>
                  <a:gd name="connsiteY3" fmla="*/ 148793 h 148793"/>
                  <a:gd name="connsiteX4" fmla="*/ 0 w 959774"/>
                  <a:gd name="connsiteY4" fmla="*/ 0 h 148793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6947"/>
                  <a:gd name="connsiteY0" fmla="*/ 61913 h 210706"/>
                  <a:gd name="connsiteX1" fmla="*/ 963925 w 966947"/>
                  <a:gd name="connsiteY1" fmla="*/ 0 h 210706"/>
                  <a:gd name="connsiteX2" fmla="*/ 966853 w 966947"/>
                  <a:gd name="connsiteY2" fmla="*/ 208325 h 210706"/>
                  <a:gd name="connsiteX3" fmla="*/ 0 w 966947"/>
                  <a:gd name="connsiteY3" fmla="*/ 210706 h 210706"/>
                  <a:gd name="connsiteX4" fmla="*/ 0 w 966947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61544 w 963925"/>
                  <a:gd name="connsiteY2" fmla="*/ 208325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25" h="210706">
                    <a:moveTo>
                      <a:pt x="0" y="61913"/>
                    </a:moveTo>
                    <a:cubicBezTo>
                      <a:pt x="320718" y="50800"/>
                      <a:pt x="674581" y="53975"/>
                      <a:pt x="963925" y="0"/>
                    </a:cubicBezTo>
                    <a:cubicBezTo>
                      <a:pt x="963131" y="60710"/>
                      <a:pt x="962338" y="147615"/>
                      <a:pt x="961544" y="208325"/>
                    </a:cubicBezTo>
                    <a:lnTo>
                      <a:pt x="0" y="210706"/>
                    </a:lnTo>
                    <a:lnTo>
                      <a:pt x="0" y="619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99"/>
                  </a:gs>
                  <a:gs pos="41000">
                    <a:srgbClr val="FFFF69"/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6" name="그림 275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833" y="761903"/>
                <a:ext cx="274937" cy="246593"/>
              </a:xfrm>
              <a:prstGeom prst="rect">
                <a:avLst/>
              </a:prstGeom>
            </p:spPr>
          </p:pic>
          <p:sp>
            <p:nvSpPr>
              <p:cNvPr id="277" name="TextBox 276"/>
              <p:cNvSpPr txBox="1"/>
              <p:nvPr/>
            </p:nvSpPr>
            <p:spPr>
              <a:xfrm>
                <a:off x="548069" y="833380"/>
                <a:ext cx="12672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500" b="1" dirty="0" smtClean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  <a:ea typeface="Kozuka Gothic Pro H" pitchFamily="34" charset="-128"/>
                  </a:rPr>
                  <a:t>マーピクス</a:t>
                </a:r>
                <a:endParaRPr lang="ko-KR" altLang="en-US" sz="15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zuka Gothic Pro H" pitchFamily="34" charset="-128"/>
                </a:endParaRPr>
              </a:p>
            </p:txBody>
          </p:sp>
        </p:grpSp>
      </p:grpSp>
      <p:grpSp>
        <p:nvGrpSpPr>
          <p:cNvPr id="279" name="그룹 278"/>
          <p:cNvGrpSpPr/>
          <p:nvPr/>
        </p:nvGrpSpPr>
        <p:grpSpPr>
          <a:xfrm>
            <a:off x="6688350" y="921769"/>
            <a:ext cx="2441621" cy="568931"/>
            <a:chOff x="6688350" y="898255"/>
            <a:chExt cx="2441621" cy="568931"/>
          </a:xfrm>
        </p:grpSpPr>
        <p:grpSp>
          <p:nvGrpSpPr>
            <p:cNvPr id="280" name="그룹 279"/>
            <p:cNvGrpSpPr/>
            <p:nvPr/>
          </p:nvGrpSpPr>
          <p:grpSpPr>
            <a:xfrm flipH="1">
              <a:off x="6688350" y="898255"/>
              <a:ext cx="2441621" cy="568931"/>
              <a:chOff x="50664" y="549211"/>
              <a:chExt cx="2441621" cy="568931"/>
            </a:xfrm>
          </p:grpSpPr>
          <p:sp>
            <p:nvSpPr>
              <p:cNvPr id="283" name="직사각형 3"/>
              <p:cNvSpPr/>
              <p:nvPr/>
            </p:nvSpPr>
            <p:spPr>
              <a:xfrm>
                <a:off x="548069" y="682560"/>
                <a:ext cx="1944216" cy="435582"/>
              </a:xfrm>
              <a:custGeom>
                <a:avLst/>
                <a:gdLst>
                  <a:gd name="connsiteX0" fmla="*/ 0 w 1944216"/>
                  <a:gd name="connsiteY0" fmla="*/ 0 h 245082"/>
                  <a:gd name="connsiteX1" fmla="*/ 1944216 w 1944216"/>
                  <a:gd name="connsiteY1" fmla="*/ 0 h 245082"/>
                  <a:gd name="connsiteX2" fmla="*/ 1944216 w 1944216"/>
                  <a:gd name="connsiteY2" fmla="*/ 245082 h 245082"/>
                  <a:gd name="connsiteX3" fmla="*/ 0 w 1944216"/>
                  <a:gd name="connsiteY3" fmla="*/ 245082 h 245082"/>
                  <a:gd name="connsiteX4" fmla="*/ 0 w 1944216"/>
                  <a:gd name="connsiteY4" fmla="*/ 0 h 24508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905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19050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44216"/>
                  <a:gd name="connsiteY0" fmla="*/ 3048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3048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216" h="435582">
                    <a:moveTo>
                      <a:pt x="0" y="266700"/>
                    </a:moveTo>
                    <a:cubicBezTo>
                      <a:pt x="1288152" y="254000"/>
                      <a:pt x="1593324" y="187960"/>
                      <a:pt x="1944216" y="0"/>
                    </a:cubicBezTo>
                    <a:lnTo>
                      <a:pt x="1944216" y="435582"/>
                    </a:lnTo>
                    <a:lnTo>
                      <a:pt x="0" y="435582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4" name="그룹 283"/>
              <p:cNvGrpSpPr/>
              <p:nvPr/>
            </p:nvGrpSpPr>
            <p:grpSpPr>
              <a:xfrm>
                <a:off x="50664" y="549211"/>
                <a:ext cx="1717098" cy="568931"/>
                <a:chOff x="50664" y="549211"/>
                <a:chExt cx="1717098" cy="568931"/>
              </a:xfrm>
            </p:grpSpPr>
            <p:pic>
              <p:nvPicPr>
                <p:cNvPr id="285" name="그림 284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627978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286" name="그림 285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88" y="549211"/>
                  <a:ext cx="232228" cy="246593"/>
                </a:xfrm>
                <a:prstGeom prst="rect">
                  <a:avLst/>
                </a:prstGeom>
              </p:spPr>
            </p:pic>
            <p:sp>
              <p:nvSpPr>
                <p:cNvPr id="287" name="TextBox 286"/>
                <p:cNvSpPr txBox="1"/>
                <p:nvPr/>
              </p:nvSpPr>
              <p:spPr>
                <a:xfrm>
                  <a:off x="500524" y="620688"/>
                  <a:ext cx="126723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マーピクス</a:t>
                  </a:r>
                  <a:r>
                    <a:rPr lang="en-US" altLang="ja-JP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2</a:t>
                  </a:r>
                  <a:endParaRPr lang="ko-KR" altLang="en-US" sz="15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</a:endParaRPr>
                </a:p>
              </p:txBody>
            </p:sp>
          </p:grpSp>
        </p:grpSp>
        <p:sp>
          <p:nvSpPr>
            <p:cNvPr id="282" name="직사각형 4"/>
            <p:cNvSpPr/>
            <p:nvPr/>
          </p:nvSpPr>
          <p:spPr>
            <a:xfrm flipH="1">
              <a:off x="8163915" y="1305402"/>
              <a:ext cx="457989" cy="153556"/>
            </a:xfrm>
            <a:custGeom>
              <a:avLst/>
              <a:gdLst>
                <a:gd name="connsiteX0" fmla="*/ 0 w 959774"/>
                <a:gd name="connsiteY0" fmla="*/ 0 h 148793"/>
                <a:gd name="connsiteX1" fmla="*/ 959774 w 959774"/>
                <a:gd name="connsiteY1" fmla="*/ 0 h 148793"/>
                <a:gd name="connsiteX2" fmla="*/ 959774 w 959774"/>
                <a:gd name="connsiteY2" fmla="*/ 148793 h 148793"/>
                <a:gd name="connsiteX3" fmla="*/ 0 w 959774"/>
                <a:gd name="connsiteY3" fmla="*/ 148793 h 148793"/>
                <a:gd name="connsiteX4" fmla="*/ 0 w 959774"/>
                <a:gd name="connsiteY4" fmla="*/ 0 h 148793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6947"/>
                <a:gd name="connsiteY0" fmla="*/ 61913 h 210706"/>
                <a:gd name="connsiteX1" fmla="*/ 963925 w 966947"/>
                <a:gd name="connsiteY1" fmla="*/ 0 h 210706"/>
                <a:gd name="connsiteX2" fmla="*/ 966853 w 966947"/>
                <a:gd name="connsiteY2" fmla="*/ 208325 h 210706"/>
                <a:gd name="connsiteX3" fmla="*/ 0 w 966947"/>
                <a:gd name="connsiteY3" fmla="*/ 210706 h 210706"/>
                <a:gd name="connsiteX4" fmla="*/ 0 w 966947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61544 w 963925"/>
                <a:gd name="connsiteY2" fmla="*/ 208325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617" h="153556">
                  <a:moveTo>
                    <a:pt x="0" y="4763"/>
                  </a:moveTo>
                  <a:cubicBezTo>
                    <a:pt x="320718" y="-6350"/>
                    <a:pt x="627917" y="9525"/>
                    <a:pt x="957259" y="0"/>
                  </a:cubicBezTo>
                  <a:cubicBezTo>
                    <a:pt x="956465" y="60710"/>
                    <a:pt x="962338" y="90465"/>
                    <a:pt x="961544" y="151175"/>
                  </a:cubicBezTo>
                  <a:lnTo>
                    <a:pt x="0" y="153556"/>
                  </a:lnTo>
                  <a:lnTo>
                    <a:pt x="0" y="476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99"/>
                </a:gs>
                <a:gs pos="41000">
                  <a:srgbClr val="FFFF69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8" name="그림 28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" y="634901"/>
            <a:ext cx="292300" cy="292300"/>
          </a:xfrm>
          <a:prstGeom prst="rect">
            <a:avLst/>
          </a:prstGeom>
        </p:spPr>
      </p:pic>
      <p:pic>
        <p:nvPicPr>
          <p:cNvPr id="289" name="그림 28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93" y="637834"/>
            <a:ext cx="658440" cy="276910"/>
          </a:xfrm>
          <a:prstGeom prst="rect">
            <a:avLst/>
          </a:prstGeom>
        </p:spPr>
      </p:pic>
      <p:sp>
        <p:nvSpPr>
          <p:cNvPr id="290" name="TextBox 289"/>
          <p:cNvSpPr txBox="1"/>
          <p:nvPr/>
        </p:nvSpPr>
        <p:spPr>
          <a:xfrm>
            <a:off x="7875252" y="5963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96%</a:t>
            </a:r>
            <a:endParaRPr lang="ko-KR" altLang="en-US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50664" y="1575777"/>
            <a:ext cx="9031300" cy="2103279"/>
            <a:chOff x="50664" y="1575777"/>
            <a:chExt cx="9031300" cy="2103279"/>
          </a:xfrm>
        </p:grpSpPr>
        <p:grpSp>
          <p:nvGrpSpPr>
            <p:cNvPr id="130" name="그룹 129"/>
            <p:cNvGrpSpPr/>
            <p:nvPr/>
          </p:nvGrpSpPr>
          <p:grpSpPr>
            <a:xfrm>
              <a:off x="50664" y="1575777"/>
              <a:ext cx="481733" cy="490164"/>
              <a:chOff x="50664" y="1575777"/>
              <a:chExt cx="481733" cy="490164"/>
            </a:xfrm>
          </p:grpSpPr>
          <p:grpSp>
            <p:nvGrpSpPr>
              <p:cNvPr id="298" name="그룹 297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302" name="그림 301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303" name="직사각형 302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9" name="그림 298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00" name="그림 299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01" name="그림 30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1" name="그룹 130"/>
            <p:cNvGrpSpPr/>
            <p:nvPr/>
          </p:nvGrpSpPr>
          <p:grpSpPr>
            <a:xfrm>
              <a:off x="50664" y="2107918"/>
              <a:ext cx="481733" cy="490164"/>
              <a:chOff x="50664" y="1575777"/>
              <a:chExt cx="481733" cy="490164"/>
            </a:xfrm>
          </p:grpSpPr>
          <p:grpSp>
            <p:nvGrpSpPr>
              <p:cNvPr id="292" name="그룹 291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96" name="그림 295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97" name="직사각형 296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3" name="그림 292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94" name="그림 293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95" name="그림 294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2" name="그룹 131"/>
            <p:cNvGrpSpPr/>
            <p:nvPr/>
          </p:nvGrpSpPr>
          <p:grpSpPr>
            <a:xfrm>
              <a:off x="50664" y="2647798"/>
              <a:ext cx="481733" cy="490164"/>
              <a:chOff x="50664" y="1575777"/>
              <a:chExt cx="481733" cy="490164"/>
            </a:xfrm>
          </p:grpSpPr>
          <p:grpSp>
            <p:nvGrpSpPr>
              <p:cNvPr id="254" name="그룹 253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81" name="그림 280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91" name="직사각형 290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55" name="그림 254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6" name="그림 255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8" name="그림 277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7" name="그룹 136"/>
            <p:cNvGrpSpPr/>
            <p:nvPr/>
          </p:nvGrpSpPr>
          <p:grpSpPr>
            <a:xfrm>
              <a:off x="50664" y="3188892"/>
              <a:ext cx="481733" cy="490164"/>
              <a:chOff x="50664" y="1575777"/>
              <a:chExt cx="481733" cy="490164"/>
            </a:xfrm>
          </p:grpSpPr>
          <p:grpSp>
            <p:nvGrpSpPr>
              <p:cNvPr id="205" name="그룹 204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34" name="그림 233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37" name="직사각형 236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8" name="그룹 137"/>
            <p:cNvGrpSpPr/>
            <p:nvPr/>
          </p:nvGrpSpPr>
          <p:grpSpPr>
            <a:xfrm>
              <a:off x="8600231" y="1575777"/>
              <a:ext cx="481733" cy="490164"/>
              <a:chOff x="50664" y="1575777"/>
              <a:chExt cx="481733" cy="49016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02" name="그림 201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04" name="직사각형 203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77" name="그림 176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92" name="그림 191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9" name="그룹 138"/>
            <p:cNvGrpSpPr/>
            <p:nvPr/>
          </p:nvGrpSpPr>
          <p:grpSpPr>
            <a:xfrm>
              <a:off x="8600231" y="2107918"/>
              <a:ext cx="481733" cy="490164"/>
              <a:chOff x="50664" y="1575777"/>
              <a:chExt cx="481733" cy="490164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74" name="그림 173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75" name="직사각형 174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71" name="그림 170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2" name="그림 171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3" name="그림 172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40" name="그룹 139"/>
            <p:cNvGrpSpPr/>
            <p:nvPr/>
          </p:nvGrpSpPr>
          <p:grpSpPr>
            <a:xfrm>
              <a:off x="8600231" y="2647798"/>
              <a:ext cx="481733" cy="490164"/>
              <a:chOff x="50664" y="1575777"/>
              <a:chExt cx="481733" cy="490164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67" name="그림 166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69" name="직사각형 168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61" name="그림 160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65" name="그림 164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41" name="그룹 140"/>
            <p:cNvGrpSpPr/>
            <p:nvPr/>
          </p:nvGrpSpPr>
          <p:grpSpPr>
            <a:xfrm>
              <a:off x="8600231" y="3188892"/>
              <a:ext cx="481733" cy="490164"/>
              <a:chOff x="50664" y="1575777"/>
              <a:chExt cx="481733" cy="490164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58" name="그림 157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59" name="직사각형 158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4" name="그림 143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56" name="그림 155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57" name="그림 156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  <p:pic>
        <p:nvPicPr>
          <p:cNvPr id="408" name="그림 40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27" y="1370392"/>
            <a:ext cx="3667637" cy="3858164"/>
          </a:xfrm>
          <a:prstGeom prst="rect">
            <a:avLst/>
          </a:prstGeom>
        </p:spPr>
      </p:pic>
      <p:grpSp>
        <p:nvGrpSpPr>
          <p:cNvPr id="337" name="그룹 336"/>
          <p:cNvGrpSpPr/>
          <p:nvPr/>
        </p:nvGrpSpPr>
        <p:grpSpPr>
          <a:xfrm>
            <a:off x="280115" y="3998200"/>
            <a:ext cx="4150197" cy="2234956"/>
            <a:chOff x="280115" y="3998200"/>
            <a:chExt cx="4150197" cy="2234956"/>
          </a:xfrm>
        </p:grpSpPr>
        <p:sp>
          <p:nvSpPr>
            <p:cNvPr id="338" name="대각선 방향의 모서리가 잘린 사각형 337"/>
            <p:cNvSpPr/>
            <p:nvPr/>
          </p:nvSpPr>
          <p:spPr>
            <a:xfrm flipV="1">
              <a:off x="280115" y="4201296"/>
              <a:ext cx="4150197" cy="2031860"/>
            </a:xfrm>
            <a:prstGeom prst="snip2DiagRect">
              <a:avLst>
                <a:gd name="adj1" fmla="val 0"/>
                <a:gd name="adj2" fmla="val 713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9" name="하트 338"/>
            <p:cNvSpPr/>
            <p:nvPr/>
          </p:nvSpPr>
          <p:spPr>
            <a:xfrm>
              <a:off x="405607" y="4717348"/>
              <a:ext cx="213582" cy="205749"/>
            </a:xfrm>
            <a:prstGeom prst="hear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527017" y="4656746"/>
              <a:ext cx="109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C0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99,999</a:t>
              </a:r>
              <a:endParaRPr lang="ko-KR" altLang="en-US" sz="1200" b="1" i="1" dirty="0">
                <a:solidFill>
                  <a:srgbClr val="C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 rot="728412">
              <a:off x="375094" y="3998200"/>
              <a:ext cx="1134673" cy="2503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/>
                <a:t>キャラの名前だ</a:t>
              </a:r>
              <a:endParaRPr lang="ko-KR" altLang="en-US" sz="1100" b="1" dirty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22957" y="4376029"/>
              <a:ext cx="100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Lv. 50</a:t>
              </a:r>
              <a:endParaRPr lang="ko-KR" altLang="en-US" sz="1400" b="1" i="1" dirty="0"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43" name="그림 342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07" y="4985678"/>
              <a:ext cx="212476" cy="209378"/>
            </a:xfrm>
            <a:prstGeom prst="rect">
              <a:avLst/>
            </a:prstGeom>
          </p:spPr>
        </p:pic>
        <p:sp>
          <p:nvSpPr>
            <p:cNvPr id="344" name="TextBox 343"/>
            <p:cNvSpPr txBox="1"/>
            <p:nvPr/>
          </p:nvSpPr>
          <p:spPr>
            <a:xfrm>
              <a:off x="585031" y="4936910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1,000</a:t>
              </a:r>
              <a:endParaRPr lang="ko-KR" altLang="en-US" sz="1200" b="1" i="1" dirty="0">
                <a:solidFill>
                  <a:srgbClr val="15FF3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45" name="그림 344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01" y="5267322"/>
              <a:ext cx="248552" cy="208798"/>
            </a:xfrm>
            <a:prstGeom prst="rect">
              <a:avLst/>
            </a:prstGeom>
          </p:spPr>
        </p:pic>
        <p:sp>
          <p:nvSpPr>
            <p:cNvPr id="346" name="TextBox 345"/>
            <p:cNvSpPr txBox="1"/>
            <p:nvPr/>
          </p:nvSpPr>
          <p:spPr>
            <a:xfrm>
              <a:off x="585031" y="5227805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300</a:t>
              </a:r>
              <a:r>
                <a:rPr lang="ja-JP" altLang="en-US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↓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47" name="직선 연결선 346"/>
            <p:cNvCxnSpPr/>
            <p:nvPr/>
          </p:nvCxnSpPr>
          <p:spPr>
            <a:xfrm flipH="1">
              <a:off x="671626" y="5234918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/>
            <p:nvPr/>
          </p:nvCxnSpPr>
          <p:spPr>
            <a:xfrm flipH="1">
              <a:off x="671626" y="5476120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/>
            <p:cNvSpPr txBox="1"/>
            <p:nvPr/>
          </p:nvSpPr>
          <p:spPr>
            <a:xfrm>
              <a:off x="615943" y="5478987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50</a:t>
              </a:r>
              <a:r>
                <a:rPr lang="ja-JP" altLang="en-US" sz="1200" b="1" i="1" dirty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↑</a:t>
              </a:r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 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50" name="직선 연결선 349"/>
            <p:cNvCxnSpPr/>
            <p:nvPr/>
          </p:nvCxnSpPr>
          <p:spPr>
            <a:xfrm flipH="1">
              <a:off x="671626" y="5744652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1" name="그림 350"/>
            <p:cNvPicPr>
              <a:picLocks noChangeAspect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5" t="2240" r="4037" b="67913"/>
            <a:stretch/>
          </p:blipFill>
          <p:spPr>
            <a:xfrm>
              <a:off x="323262" y="5507852"/>
              <a:ext cx="343906" cy="292722"/>
            </a:xfrm>
            <a:prstGeom prst="rect">
              <a:avLst/>
            </a:prstGeom>
          </p:spPr>
        </p:pic>
        <p:cxnSp>
          <p:nvCxnSpPr>
            <p:cNvPr id="352" name="직선 연결선 351"/>
            <p:cNvCxnSpPr/>
            <p:nvPr/>
          </p:nvCxnSpPr>
          <p:spPr>
            <a:xfrm flipH="1">
              <a:off x="671626" y="4951066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3" name="그림 35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62" y="5821165"/>
              <a:ext cx="340162" cy="340162"/>
            </a:xfrm>
            <a:prstGeom prst="ellipse">
              <a:avLst/>
            </a:prstGeom>
            <a:ln w="28575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354" name="그룹 353"/>
            <p:cNvGrpSpPr/>
            <p:nvPr/>
          </p:nvGrpSpPr>
          <p:grpSpPr>
            <a:xfrm>
              <a:off x="1599674" y="4265160"/>
              <a:ext cx="1959761" cy="969023"/>
              <a:chOff x="1599674" y="4058001"/>
              <a:chExt cx="1959761" cy="969023"/>
            </a:xfrm>
          </p:grpSpPr>
          <p:sp>
            <p:nvSpPr>
              <p:cNvPr id="360" name="팔각형 359"/>
              <p:cNvSpPr/>
              <p:nvPr/>
            </p:nvSpPr>
            <p:spPr>
              <a:xfrm>
                <a:off x="1599674" y="4074576"/>
                <a:ext cx="1928386" cy="952448"/>
              </a:xfrm>
              <a:prstGeom prst="octagon">
                <a:avLst>
                  <a:gd name="adj" fmla="val 87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1" name="그룹 360"/>
              <p:cNvGrpSpPr/>
              <p:nvPr/>
            </p:nvGrpSpPr>
            <p:grpSpPr>
              <a:xfrm>
                <a:off x="1624098" y="4058001"/>
                <a:ext cx="1935337" cy="875921"/>
                <a:chOff x="1624098" y="4058001"/>
                <a:chExt cx="1935337" cy="875921"/>
              </a:xfrm>
            </p:grpSpPr>
            <p:pic>
              <p:nvPicPr>
                <p:cNvPr id="362" name="그림 361"/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968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C00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363" name="그림 362"/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6364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FFC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64" name="TextBox 363"/>
                <p:cNvSpPr txBox="1"/>
                <p:nvPr/>
              </p:nvSpPr>
              <p:spPr>
                <a:xfrm>
                  <a:off x="1624098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攻撃</a:t>
                  </a:r>
                  <a:endParaRPr lang="ko-KR" altLang="en-US" sz="1500" b="1" spc="50" dirty="0">
                    <a:ln w="1270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2203306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反</a:t>
                  </a:r>
                  <a:r>
                    <a:rPr lang="ja-JP" altLang="en-US" sz="1500" b="1" spc="50" dirty="0" smtClean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撃</a:t>
                  </a:r>
                  <a:endParaRPr lang="ko-KR" altLang="en-US" sz="1500" b="1" spc="50" dirty="0">
                    <a:ln w="12700"/>
                    <a:solidFill>
                      <a:schemeClr val="accent6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366" name="그림 365"/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0109" y="4409261"/>
                  <a:ext cx="501850" cy="524661"/>
                </a:xfrm>
                <a:prstGeom prst="ellipse">
                  <a:avLst/>
                </a:prstGeom>
                <a:ln w="38100" cap="rnd">
                  <a:solidFill>
                    <a:schemeClr val="accent5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67" name="TextBox 366"/>
                <p:cNvSpPr txBox="1"/>
                <p:nvPr/>
              </p:nvSpPr>
              <p:spPr>
                <a:xfrm>
                  <a:off x="2822632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solidFill>
                        <a:schemeClr val="accent5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回避</a:t>
                  </a:r>
                  <a:endParaRPr lang="ko-KR" altLang="en-US" sz="1500" b="1" spc="50" dirty="0">
                    <a:ln w="12700"/>
                    <a:solidFill>
                      <a:schemeClr val="accent5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55" name="팔각형 354"/>
            <p:cNvSpPr/>
            <p:nvPr/>
          </p:nvSpPr>
          <p:spPr>
            <a:xfrm>
              <a:off x="1599674" y="5288692"/>
              <a:ext cx="2743726" cy="873211"/>
            </a:xfrm>
            <a:prstGeom prst="octagon">
              <a:avLst>
                <a:gd name="adj" fmla="val 8731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スキル説明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356" name="그룹 355"/>
            <p:cNvGrpSpPr/>
            <p:nvPr/>
          </p:nvGrpSpPr>
          <p:grpSpPr>
            <a:xfrm>
              <a:off x="3555399" y="4258009"/>
              <a:ext cx="865596" cy="976174"/>
              <a:chOff x="3555399" y="4069293"/>
              <a:chExt cx="865596" cy="976174"/>
            </a:xfrm>
          </p:grpSpPr>
          <p:sp>
            <p:nvSpPr>
              <p:cNvPr id="357" name="팔각형 356"/>
              <p:cNvSpPr/>
              <p:nvPr/>
            </p:nvSpPr>
            <p:spPr>
              <a:xfrm>
                <a:off x="3579655" y="4076700"/>
                <a:ext cx="771365" cy="968767"/>
              </a:xfrm>
              <a:prstGeom prst="octagon">
                <a:avLst>
                  <a:gd name="adj" fmla="val 1018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358" name="그림 357"/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1844" y="4452659"/>
                <a:ext cx="499706" cy="499706"/>
              </a:xfrm>
              <a:prstGeom prst="ellipse">
                <a:avLst/>
              </a:prstGeom>
              <a:ln w="28575" cap="rnd">
                <a:solidFill>
                  <a:schemeClr val="tx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59" name="TextBox 358"/>
              <p:cNvSpPr txBox="1"/>
              <p:nvPr/>
            </p:nvSpPr>
            <p:spPr>
              <a:xfrm>
                <a:off x="3555399" y="4069293"/>
                <a:ext cx="86559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1500" b="1" spc="50" dirty="0">
                    <a:ln w="1270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スキル</a:t>
                </a:r>
                <a:endParaRPr lang="ko-KR" altLang="en-US" sz="1500" b="1" spc="50" dirty="0">
                  <a:ln w="1270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409" name="그림 408"/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26732" y="1370392"/>
            <a:ext cx="3667637" cy="3858164"/>
          </a:xfrm>
          <a:prstGeom prst="rect">
            <a:avLst/>
          </a:prstGeom>
        </p:spPr>
      </p:pic>
      <p:grpSp>
        <p:nvGrpSpPr>
          <p:cNvPr id="368" name="그룹 367"/>
          <p:cNvGrpSpPr/>
          <p:nvPr/>
        </p:nvGrpSpPr>
        <p:grpSpPr>
          <a:xfrm flipH="1">
            <a:off x="4776458" y="3998200"/>
            <a:ext cx="4150197" cy="2234956"/>
            <a:chOff x="280115" y="3998200"/>
            <a:chExt cx="4150197" cy="2234956"/>
          </a:xfrm>
        </p:grpSpPr>
        <p:sp>
          <p:nvSpPr>
            <p:cNvPr id="369" name="대각선 방향의 모서리가 잘린 사각형 368"/>
            <p:cNvSpPr/>
            <p:nvPr/>
          </p:nvSpPr>
          <p:spPr>
            <a:xfrm flipV="1">
              <a:off x="280115" y="4201296"/>
              <a:ext cx="4150197" cy="2031860"/>
            </a:xfrm>
            <a:prstGeom prst="snip2DiagRect">
              <a:avLst>
                <a:gd name="adj1" fmla="val 0"/>
                <a:gd name="adj2" fmla="val 713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하트 369"/>
            <p:cNvSpPr/>
            <p:nvPr/>
          </p:nvSpPr>
          <p:spPr>
            <a:xfrm>
              <a:off x="405607" y="4717348"/>
              <a:ext cx="213582" cy="205749"/>
            </a:xfrm>
            <a:prstGeom prst="hear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527017" y="4656746"/>
              <a:ext cx="109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C0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99,999</a:t>
              </a:r>
              <a:endParaRPr lang="ko-KR" altLang="en-US" sz="1200" b="1" i="1" dirty="0">
                <a:solidFill>
                  <a:srgbClr val="C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 rot="728412">
              <a:off x="375094" y="3998200"/>
              <a:ext cx="1134673" cy="2503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/>
                <a:t>キャラの名前だ</a:t>
              </a:r>
              <a:endParaRPr lang="ko-KR" altLang="en-US" sz="1100" b="1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322957" y="4376029"/>
              <a:ext cx="100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Lv. 50</a:t>
              </a:r>
              <a:endParaRPr lang="ko-KR" altLang="en-US" sz="1400" b="1" i="1" dirty="0"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74" name="그림 373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07" y="4985678"/>
              <a:ext cx="212476" cy="209378"/>
            </a:xfrm>
            <a:prstGeom prst="rect">
              <a:avLst/>
            </a:prstGeom>
          </p:spPr>
        </p:pic>
        <p:sp>
          <p:nvSpPr>
            <p:cNvPr id="375" name="TextBox 374"/>
            <p:cNvSpPr txBox="1"/>
            <p:nvPr/>
          </p:nvSpPr>
          <p:spPr>
            <a:xfrm>
              <a:off x="585031" y="4936910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1,000</a:t>
              </a:r>
              <a:endParaRPr lang="ko-KR" altLang="en-US" sz="1200" b="1" i="1" dirty="0">
                <a:solidFill>
                  <a:srgbClr val="15FF3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76" name="그림 375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01" y="5267322"/>
              <a:ext cx="248552" cy="208798"/>
            </a:xfrm>
            <a:prstGeom prst="rect">
              <a:avLst/>
            </a:prstGeom>
          </p:spPr>
        </p:pic>
        <p:sp>
          <p:nvSpPr>
            <p:cNvPr id="377" name="TextBox 376"/>
            <p:cNvSpPr txBox="1"/>
            <p:nvPr/>
          </p:nvSpPr>
          <p:spPr>
            <a:xfrm>
              <a:off x="585031" y="5227805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300</a:t>
              </a:r>
              <a:r>
                <a:rPr lang="ja-JP" altLang="en-US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↓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78" name="직선 연결선 377"/>
            <p:cNvCxnSpPr/>
            <p:nvPr/>
          </p:nvCxnSpPr>
          <p:spPr>
            <a:xfrm flipH="1">
              <a:off x="671626" y="5234918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/>
            <p:nvPr/>
          </p:nvCxnSpPr>
          <p:spPr>
            <a:xfrm flipH="1">
              <a:off x="671626" y="5476120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/>
            <p:cNvSpPr txBox="1"/>
            <p:nvPr/>
          </p:nvSpPr>
          <p:spPr>
            <a:xfrm>
              <a:off x="615943" y="5478987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50</a:t>
              </a:r>
              <a:r>
                <a:rPr lang="ja-JP" altLang="en-US" sz="1200" b="1" i="1" dirty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↑</a:t>
              </a:r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 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81" name="직선 연결선 380"/>
            <p:cNvCxnSpPr/>
            <p:nvPr/>
          </p:nvCxnSpPr>
          <p:spPr>
            <a:xfrm flipH="1">
              <a:off x="671626" y="5744652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2" name="그림 381"/>
            <p:cNvPicPr>
              <a:picLocks noChangeAspect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5" t="2240" r="4037" b="67913"/>
            <a:stretch/>
          </p:blipFill>
          <p:spPr>
            <a:xfrm>
              <a:off x="323262" y="5507852"/>
              <a:ext cx="343906" cy="292722"/>
            </a:xfrm>
            <a:prstGeom prst="rect">
              <a:avLst/>
            </a:prstGeom>
          </p:spPr>
        </p:pic>
        <p:cxnSp>
          <p:nvCxnSpPr>
            <p:cNvPr id="383" name="직선 연결선 382"/>
            <p:cNvCxnSpPr/>
            <p:nvPr/>
          </p:nvCxnSpPr>
          <p:spPr>
            <a:xfrm flipH="1">
              <a:off x="671626" y="4951066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4" name="그림 383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62" y="5821165"/>
              <a:ext cx="340162" cy="340162"/>
            </a:xfrm>
            <a:prstGeom prst="ellipse">
              <a:avLst/>
            </a:prstGeom>
            <a:ln w="28575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385" name="그룹 384"/>
            <p:cNvGrpSpPr/>
            <p:nvPr/>
          </p:nvGrpSpPr>
          <p:grpSpPr>
            <a:xfrm>
              <a:off x="1599674" y="4265160"/>
              <a:ext cx="1959761" cy="969023"/>
              <a:chOff x="1599674" y="4058001"/>
              <a:chExt cx="1959761" cy="969023"/>
            </a:xfrm>
          </p:grpSpPr>
          <p:sp>
            <p:nvSpPr>
              <p:cNvPr id="391" name="팔각형 390"/>
              <p:cNvSpPr/>
              <p:nvPr/>
            </p:nvSpPr>
            <p:spPr>
              <a:xfrm>
                <a:off x="1599674" y="4074576"/>
                <a:ext cx="1928386" cy="952448"/>
              </a:xfrm>
              <a:prstGeom prst="octagon">
                <a:avLst>
                  <a:gd name="adj" fmla="val 87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2" name="그룹 391"/>
              <p:cNvGrpSpPr/>
              <p:nvPr/>
            </p:nvGrpSpPr>
            <p:grpSpPr>
              <a:xfrm>
                <a:off x="1624098" y="4058001"/>
                <a:ext cx="1935337" cy="875921"/>
                <a:chOff x="1624098" y="4058001"/>
                <a:chExt cx="1935337" cy="875921"/>
              </a:xfrm>
            </p:grpSpPr>
            <p:pic>
              <p:nvPicPr>
                <p:cNvPr id="393" name="그림 392"/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968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C00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394" name="그림 393"/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6364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FFC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95" name="TextBox 394"/>
                <p:cNvSpPr txBox="1"/>
                <p:nvPr/>
              </p:nvSpPr>
              <p:spPr>
                <a:xfrm>
                  <a:off x="1624098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攻撃</a:t>
                  </a:r>
                  <a:endParaRPr lang="ko-KR" altLang="en-US" sz="1500" b="1" spc="50" dirty="0">
                    <a:ln w="1270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96" name="TextBox 395"/>
                <p:cNvSpPr txBox="1"/>
                <p:nvPr/>
              </p:nvSpPr>
              <p:spPr>
                <a:xfrm>
                  <a:off x="2203306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反</a:t>
                  </a:r>
                  <a:r>
                    <a:rPr lang="ja-JP" altLang="en-US" sz="1500" b="1" spc="50" dirty="0" smtClean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撃</a:t>
                  </a:r>
                  <a:endParaRPr lang="ko-KR" altLang="en-US" sz="1500" b="1" spc="50" dirty="0">
                    <a:ln w="12700"/>
                    <a:solidFill>
                      <a:schemeClr val="accent6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397" name="그림 396"/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0109" y="4409261"/>
                  <a:ext cx="501850" cy="524661"/>
                </a:xfrm>
                <a:prstGeom prst="ellipse">
                  <a:avLst/>
                </a:prstGeom>
                <a:ln w="38100" cap="rnd">
                  <a:solidFill>
                    <a:schemeClr val="accent5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98" name="TextBox 397"/>
                <p:cNvSpPr txBox="1"/>
                <p:nvPr/>
              </p:nvSpPr>
              <p:spPr>
                <a:xfrm>
                  <a:off x="2822632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solidFill>
                        <a:schemeClr val="accent5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回避</a:t>
                  </a:r>
                  <a:endParaRPr lang="ko-KR" altLang="en-US" sz="1500" b="1" spc="50" dirty="0">
                    <a:ln w="12700"/>
                    <a:solidFill>
                      <a:schemeClr val="accent5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86" name="팔각형 385"/>
            <p:cNvSpPr/>
            <p:nvPr/>
          </p:nvSpPr>
          <p:spPr>
            <a:xfrm>
              <a:off x="1599674" y="5288692"/>
              <a:ext cx="2743726" cy="873211"/>
            </a:xfrm>
            <a:prstGeom prst="octagon">
              <a:avLst>
                <a:gd name="adj" fmla="val 8731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スキル説明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387" name="그룹 386"/>
            <p:cNvGrpSpPr/>
            <p:nvPr/>
          </p:nvGrpSpPr>
          <p:grpSpPr>
            <a:xfrm>
              <a:off x="3555399" y="4258009"/>
              <a:ext cx="865596" cy="976174"/>
              <a:chOff x="3555399" y="4069293"/>
              <a:chExt cx="865596" cy="976174"/>
            </a:xfrm>
          </p:grpSpPr>
          <p:sp>
            <p:nvSpPr>
              <p:cNvPr id="388" name="팔각형 387"/>
              <p:cNvSpPr/>
              <p:nvPr/>
            </p:nvSpPr>
            <p:spPr>
              <a:xfrm>
                <a:off x="3579655" y="4076700"/>
                <a:ext cx="771365" cy="968767"/>
              </a:xfrm>
              <a:prstGeom prst="octagon">
                <a:avLst>
                  <a:gd name="adj" fmla="val 1018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389" name="그림 388"/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1844" y="4452659"/>
                <a:ext cx="499706" cy="499706"/>
              </a:xfrm>
              <a:prstGeom prst="ellipse">
                <a:avLst/>
              </a:prstGeom>
              <a:ln w="28575" cap="rnd">
                <a:solidFill>
                  <a:schemeClr val="tx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90" name="TextBox 389"/>
              <p:cNvSpPr txBox="1"/>
              <p:nvPr/>
            </p:nvSpPr>
            <p:spPr>
              <a:xfrm>
                <a:off x="3555399" y="4069293"/>
                <a:ext cx="86559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1500" b="1" spc="50" dirty="0">
                    <a:ln w="1270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スキル</a:t>
                </a:r>
                <a:endParaRPr lang="ko-KR" altLang="en-US" sz="1500" b="1" spc="50" dirty="0">
                  <a:ln w="1270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10" name="그룹 409"/>
          <p:cNvGrpSpPr/>
          <p:nvPr/>
        </p:nvGrpSpPr>
        <p:grpSpPr>
          <a:xfrm flipH="1">
            <a:off x="5627115" y="1886212"/>
            <a:ext cx="1809593" cy="2011541"/>
            <a:chOff x="1482247" y="2050042"/>
            <a:chExt cx="1662211" cy="1847711"/>
          </a:xfrm>
        </p:grpSpPr>
        <p:sp>
          <p:nvSpPr>
            <p:cNvPr id="411" name="대각선 방향의 모서리가 잘린 사각형 410"/>
            <p:cNvSpPr/>
            <p:nvPr/>
          </p:nvSpPr>
          <p:spPr>
            <a:xfrm rot="10800000" flipH="1" flipV="1">
              <a:off x="2350607" y="2145917"/>
              <a:ext cx="793851" cy="294297"/>
            </a:xfrm>
            <a:prstGeom prst="snip2Diag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攻撃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2" name="대각선 방향의 모서리가 잘린 사각형 411"/>
            <p:cNvSpPr/>
            <p:nvPr/>
          </p:nvSpPr>
          <p:spPr>
            <a:xfrm rot="10800000" flipH="1" flipV="1">
              <a:off x="2136621" y="2826529"/>
              <a:ext cx="755132" cy="294297"/>
            </a:xfrm>
            <a:prstGeom prst="snip2Diag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反撃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13" name="그림 412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656" y="2050042"/>
              <a:ext cx="524661" cy="524661"/>
            </a:xfrm>
            <a:prstGeom prst="ellipse">
              <a:avLst/>
            </a:prstGeom>
            <a:ln w="38100" cap="rnd">
              <a:solidFill>
                <a:srgbClr val="C00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14" name="그림 413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864" y="2704325"/>
              <a:ext cx="524661" cy="524661"/>
            </a:xfrm>
            <a:prstGeom prst="ellipse">
              <a:avLst/>
            </a:prstGeom>
            <a:ln w="381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15" name="대각선 방향의 모서리가 잘린 사각형 414"/>
            <p:cNvSpPr/>
            <p:nvPr/>
          </p:nvSpPr>
          <p:spPr>
            <a:xfrm rot="10800000" flipH="1" flipV="1">
              <a:off x="1897349" y="3489076"/>
              <a:ext cx="755132" cy="294297"/>
            </a:xfrm>
            <a:prstGeom prst="snip2Diag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回避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16" name="그림 415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247" y="3373092"/>
              <a:ext cx="501850" cy="524661"/>
            </a:xfrm>
            <a:prstGeom prst="ellipse">
              <a:avLst/>
            </a:prstGeom>
            <a:ln w="38100" cap="rnd">
              <a:solidFill>
                <a:schemeClr val="accent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17" name="그룹 416"/>
          <p:cNvGrpSpPr/>
          <p:nvPr/>
        </p:nvGrpSpPr>
        <p:grpSpPr>
          <a:xfrm>
            <a:off x="1763786" y="1886212"/>
            <a:ext cx="1809593" cy="2011541"/>
            <a:chOff x="1482247" y="2050042"/>
            <a:chExt cx="1662211" cy="1847711"/>
          </a:xfrm>
        </p:grpSpPr>
        <p:sp>
          <p:nvSpPr>
            <p:cNvPr id="418" name="대각선 방향의 모서리가 잘린 사각형 417"/>
            <p:cNvSpPr/>
            <p:nvPr/>
          </p:nvSpPr>
          <p:spPr>
            <a:xfrm rot="10800000" flipH="1" flipV="1">
              <a:off x="2350607" y="2145917"/>
              <a:ext cx="793851" cy="294297"/>
            </a:xfrm>
            <a:prstGeom prst="snip2Diag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攻撃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9" name="대각선 방향의 모서리가 잘린 사각형 418"/>
            <p:cNvSpPr/>
            <p:nvPr/>
          </p:nvSpPr>
          <p:spPr>
            <a:xfrm rot="10800000" flipH="1" flipV="1">
              <a:off x="2136621" y="2826529"/>
              <a:ext cx="755132" cy="294297"/>
            </a:xfrm>
            <a:prstGeom prst="snip2Diag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反撃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20" name="그림 419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656" y="2050042"/>
              <a:ext cx="524661" cy="524661"/>
            </a:xfrm>
            <a:prstGeom prst="ellipse">
              <a:avLst/>
            </a:prstGeom>
            <a:ln w="38100" cap="rnd">
              <a:solidFill>
                <a:srgbClr val="C00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21" name="그림 420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864" y="2704325"/>
              <a:ext cx="524661" cy="524661"/>
            </a:xfrm>
            <a:prstGeom prst="ellipse">
              <a:avLst/>
            </a:prstGeom>
            <a:ln w="381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22" name="대각선 방향의 모서리가 잘린 사각형 421"/>
            <p:cNvSpPr/>
            <p:nvPr/>
          </p:nvSpPr>
          <p:spPr>
            <a:xfrm rot="10800000" flipH="1" flipV="1">
              <a:off x="1897349" y="3489076"/>
              <a:ext cx="755132" cy="294297"/>
            </a:xfrm>
            <a:prstGeom prst="snip2Diag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回避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23" name="그림 422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247" y="3373092"/>
              <a:ext cx="501850" cy="524661"/>
            </a:xfrm>
            <a:prstGeom prst="ellipse">
              <a:avLst/>
            </a:prstGeom>
            <a:ln w="38100" cap="rnd">
              <a:solidFill>
                <a:schemeClr val="accent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918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8891" y="599200"/>
            <a:ext cx="9132678" cy="570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9" name="그룹 288"/>
          <p:cNvGrpSpPr/>
          <p:nvPr/>
        </p:nvGrpSpPr>
        <p:grpSpPr>
          <a:xfrm>
            <a:off x="-55339" y="1994506"/>
            <a:ext cx="9481664" cy="2416814"/>
            <a:chOff x="-55339" y="1994506"/>
            <a:chExt cx="9481664" cy="2416814"/>
          </a:xfrm>
        </p:grpSpPr>
        <p:pic>
          <p:nvPicPr>
            <p:cNvPr id="290" name="그림 2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300502"/>
              <a:ext cx="1665774" cy="2090716"/>
            </a:xfrm>
            <a:prstGeom prst="rect">
              <a:avLst/>
            </a:prstGeom>
          </p:spPr>
        </p:pic>
        <p:pic>
          <p:nvPicPr>
            <p:cNvPr id="291" name="그림 29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312985"/>
              <a:ext cx="1665774" cy="2090716"/>
            </a:xfrm>
            <a:prstGeom prst="rect">
              <a:avLst/>
            </a:prstGeom>
          </p:spPr>
        </p:pic>
        <p:pic>
          <p:nvPicPr>
            <p:cNvPr id="292" name="그림 29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22" y="2098389"/>
              <a:ext cx="1836753" cy="2305312"/>
            </a:xfrm>
            <a:prstGeom prst="rect">
              <a:avLst/>
            </a:prstGeom>
          </p:spPr>
        </p:pic>
        <p:pic>
          <p:nvPicPr>
            <p:cNvPr id="293" name="그림 29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339" y="2286763"/>
              <a:ext cx="1692737" cy="2124557"/>
            </a:xfrm>
            <a:prstGeom prst="rect">
              <a:avLst/>
            </a:prstGeom>
          </p:spPr>
        </p:pic>
        <p:pic>
          <p:nvPicPr>
            <p:cNvPr id="294" name="그림 2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60551" y="2209102"/>
              <a:ext cx="1665774" cy="2090716"/>
            </a:xfrm>
            <a:prstGeom prst="rect">
              <a:avLst/>
            </a:prstGeom>
          </p:spPr>
        </p:pic>
        <p:pic>
          <p:nvPicPr>
            <p:cNvPr id="295" name="그림 29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6130" y="2209102"/>
              <a:ext cx="1665774" cy="2090716"/>
            </a:xfrm>
            <a:prstGeom prst="rect">
              <a:avLst/>
            </a:prstGeom>
          </p:spPr>
        </p:pic>
        <p:pic>
          <p:nvPicPr>
            <p:cNvPr id="296" name="그림 295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39456" y="1994506"/>
              <a:ext cx="1836753" cy="2305312"/>
            </a:xfrm>
            <a:prstGeom prst="rect">
              <a:avLst/>
            </a:prstGeom>
          </p:spPr>
        </p:pic>
        <p:pic>
          <p:nvPicPr>
            <p:cNvPr id="297" name="그림 29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76458" y="2167630"/>
              <a:ext cx="1692737" cy="2124557"/>
            </a:xfrm>
            <a:prstGeom prst="rect">
              <a:avLst/>
            </a:prstGeom>
          </p:spPr>
        </p:pic>
      </p:grpSp>
      <p:sp>
        <p:nvSpPr>
          <p:cNvPr id="78" name="막힌 원호 105"/>
          <p:cNvSpPr/>
          <p:nvPr/>
        </p:nvSpPr>
        <p:spPr>
          <a:xfrm rot="12731050">
            <a:off x="3439870" y="255112"/>
            <a:ext cx="1916528" cy="1148662"/>
          </a:xfrm>
          <a:custGeom>
            <a:avLst/>
            <a:gdLst>
              <a:gd name="connsiteX0" fmla="*/ 0 w 2135753"/>
              <a:gd name="connsiteY0" fmla="*/ 1067877 h 2135753"/>
              <a:gd name="connsiteX1" fmla="*/ 626821 w 2135753"/>
              <a:gd name="connsiteY1" fmla="*/ 95338 h 2135753"/>
              <a:gd name="connsiteX2" fmla="*/ 1771423 w 2135753"/>
              <a:gd name="connsiteY2" fmla="*/ 264519 h 2135753"/>
              <a:gd name="connsiteX3" fmla="*/ 1690712 w 2135753"/>
              <a:gd name="connsiteY3" fmla="*/ 356680 h 2135753"/>
              <a:gd name="connsiteX4" fmla="*/ 677419 w 2135753"/>
              <a:gd name="connsiteY4" fmla="*/ 206908 h 2135753"/>
              <a:gd name="connsiteX5" fmla="*/ 122507 w 2135753"/>
              <a:gd name="connsiteY5" fmla="*/ 1067877 h 2135753"/>
              <a:gd name="connsiteX6" fmla="*/ 0 w 2135753"/>
              <a:gd name="connsiteY6" fmla="*/ 1067877 h 2135753"/>
              <a:gd name="connsiteX0" fmla="*/ 0 w 1916528"/>
              <a:gd name="connsiteY0" fmla="*/ 1148662 h 1148662"/>
              <a:gd name="connsiteX1" fmla="*/ 771926 w 1916528"/>
              <a:gd name="connsiteY1" fmla="*/ 84802 h 1148662"/>
              <a:gd name="connsiteX2" fmla="*/ 1916528 w 1916528"/>
              <a:gd name="connsiteY2" fmla="*/ 253983 h 1148662"/>
              <a:gd name="connsiteX3" fmla="*/ 1835817 w 1916528"/>
              <a:gd name="connsiteY3" fmla="*/ 346144 h 1148662"/>
              <a:gd name="connsiteX4" fmla="*/ 822524 w 1916528"/>
              <a:gd name="connsiteY4" fmla="*/ 196372 h 1148662"/>
              <a:gd name="connsiteX5" fmla="*/ 267612 w 1916528"/>
              <a:gd name="connsiteY5" fmla="*/ 1057341 h 1148662"/>
              <a:gd name="connsiteX6" fmla="*/ 0 w 1916528"/>
              <a:gd name="connsiteY6" fmla="*/ 1148662 h 11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528" h="1148662">
                <a:moveTo>
                  <a:pt x="0" y="1148662"/>
                </a:moveTo>
                <a:cubicBezTo>
                  <a:pt x="0" y="729569"/>
                  <a:pt x="452505" y="233915"/>
                  <a:pt x="771926" y="84802"/>
                </a:cubicBezTo>
                <a:cubicBezTo>
                  <a:pt x="1091347" y="-64311"/>
                  <a:pt x="1601247" y="-22127"/>
                  <a:pt x="1916528" y="253983"/>
                </a:cubicBezTo>
                <a:lnTo>
                  <a:pt x="1835817" y="346144"/>
                </a:lnTo>
                <a:cubicBezTo>
                  <a:pt x="1556705" y="101709"/>
                  <a:pt x="1160415" y="43135"/>
                  <a:pt x="822524" y="196372"/>
                </a:cubicBezTo>
                <a:cubicBezTo>
                  <a:pt x="484633" y="349609"/>
                  <a:pt x="267612" y="686326"/>
                  <a:pt x="267612" y="1057341"/>
                </a:cubicBezTo>
                <a:cubicBezTo>
                  <a:pt x="226776" y="1057341"/>
                  <a:pt x="40836" y="1148662"/>
                  <a:pt x="0" y="114866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바닥글 개체 틀 12"/>
          <p:cNvSpPr txBox="1">
            <a:spLocks/>
          </p:cNvSpPr>
          <p:nvPr/>
        </p:nvSpPr>
        <p:spPr>
          <a:xfrm>
            <a:off x="31913" y="66250"/>
            <a:ext cx="9098058" cy="451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dirty="0" smtClean="0">
                <a:solidFill>
                  <a:schemeClr val="tx1"/>
                </a:solidFill>
              </a:rPr>
              <a:t>한쪽의 공격 타입 선택 완</a:t>
            </a:r>
            <a:r>
              <a:rPr lang="ko-KR" altLang="en-US" sz="1500" b="1" dirty="0">
                <a:solidFill>
                  <a:schemeClr val="tx1"/>
                </a:solidFill>
              </a:rPr>
              <a:t>료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592">
            <a:off x="3738787" y="2320716"/>
            <a:ext cx="1666422" cy="1424690"/>
          </a:xfrm>
          <a:prstGeom prst="rect">
            <a:avLst/>
          </a:prstGeom>
        </p:spPr>
      </p:pic>
      <p:sp>
        <p:nvSpPr>
          <p:cNvPr id="162" name="타원 161"/>
          <p:cNvSpPr/>
          <p:nvPr/>
        </p:nvSpPr>
        <p:spPr>
          <a:xfrm>
            <a:off x="3387910" y="601841"/>
            <a:ext cx="194973" cy="17921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3445455" y="757093"/>
            <a:ext cx="219109" cy="201395"/>
          </a:xfrm>
          <a:prstGeom prst="ellipse">
            <a:avLst/>
          </a:prstGeom>
          <a:blipFill dpi="0" rotWithShape="1"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3565216" y="931398"/>
            <a:ext cx="247713" cy="227686"/>
          </a:xfrm>
          <a:prstGeom prst="ellipse">
            <a:avLst/>
          </a:prstGeom>
          <a:blipFill dpi="0" rotWithShape="1">
            <a:blip r:embed="rId7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3710804" y="1063392"/>
            <a:ext cx="273932" cy="261716"/>
          </a:xfrm>
          <a:prstGeom prst="ellipse">
            <a:avLst/>
          </a:prstGeom>
          <a:blipFill dpi="0"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3985361" y="1191980"/>
            <a:ext cx="299412" cy="275206"/>
          </a:xfrm>
          <a:prstGeom prst="ellipse">
            <a:avLst/>
          </a:prstGeom>
          <a:blipFill dpi="0" rotWithShape="1"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4552349" y="1199482"/>
            <a:ext cx="347934" cy="319805"/>
          </a:xfrm>
          <a:prstGeom prst="ellipse">
            <a:avLst/>
          </a:prstGeom>
          <a:blipFill dpi="0" rotWithShape="1">
            <a:blip r:embed="rId11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4760831" y="1118142"/>
            <a:ext cx="368650" cy="338846"/>
          </a:xfrm>
          <a:prstGeom prst="ellipse">
            <a:avLst/>
          </a:prstGeom>
          <a:blipFill dpi="0" rotWithShape="1"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030421" y="947368"/>
            <a:ext cx="398055" cy="365874"/>
          </a:xfrm>
          <a:prstGeom prst="ellipse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582">
            <a:off x="5087681" y="659090"/>
            <a:ext cx="604952" cy="302729"/>
          </a:xfrm>
          <a:prstGeom prst="rect">
            <a:avLst/>
          </a:prstGeom>
        </p:spPr>
      </p:pic>
      <p:sp>
        <p:nvSpPr>
          <p:cNvPr id="175" name="직사각형 106"/>
          <p:cNvSpPr/>
          <p:nvPr/>
        </p:nvSpPr>
        <p:spPr>
          <a:xfrm rot="21427302">
            <a:off x="3870189" y="670511"/>
            <a:ext cx="1120249" cy="334709"/>
          </a:xfrm>
          <a:custGeom>
            <a:avLst/>
            <a:gdLst>
              <a:gd name="connsiteX0" fmla="*/ 0 w 1116040"/>
              <a:gd name="connsiteY0" fmla="*/ 0 h 334709"/>
              <a:gd name="connsiteX1" fmla="*/ 1116040 w 1116040"/>
              <a:gd name="connsiteY1" fmla="*/ 0 h 334709"/>
              <a:gd name="connsiteX2" fmla="*/ 1116040 w 1116040"/>
              <a:gd name="connsiteY2" fmla="*/ 334709 h 334709"/>
              <a:gd name="connsiteX3" fmla="*/ 0 w 1116040"/>
              <a:gd name="connsiteY3" fmla="*/ 334709 h 334709"/>
              <a:gd name="connsiteX4" fmla="*/ 0 w 1116040"/>
              <a:gd name="connsiteY4" fmla="*/ 0 h 334709"/>
              <a:gd name="connsiteX0" fmla="*/ 0 w 1120249"/>
              <a:gd name="connsiteY0" fmla="*/ 83714 h 334709"/>
              <a:gd name="connsiteX1" fmla="*/ 1120249 w 1120249"/>
              <a:gd name="connsiteY1" fmla="*/ 0 h 334709"/>
              <a:gd name="connsiteX2" fmla="*/ 1120249 w 1120249"/>
              <a:gd name="connsiteY2" fmla="*/ 334709 h 334709"/>
              <a:gd name="connsiteX3" fmla="*/ 4209 w 1120249"/>
              <a:gd name="connsiteY3" fmla="*/ 334709 h 334709"/>
              <a:gd name="connsiteX4" fmla="*/ 0 w 1120249"/>
              <a:gd name="connsiteY4" fmla="*/ 83714 h 33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249" h="334709">
                <a:moveTo>
                  <a:pt x="0" y="83714"/>
                </a:moveTo>
                <a:lnTo>
                  <a:pt x="1120249" y="0"/>
                </a:lnTo>
                <a:lnTo>
                  <a:pt x="1120249" y="334709"/>
                </a:lnTo>
                <a:lnTo>
                  <a:pt x="4209" y="334709"/>
                </a:lnTo>
                <a:lnTo>
                  <a:pt x="0" y="8371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ダメージ</a:t>
            </a:r>
            <a:r>
              <a:rPr lang="en-US" altLang="ja-JP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</a:t>
            </a:r>
            <a:endParaRPr lang="ko-KR" altLang="en-US" sz="1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50664" y="903521"/>
            <a:ext cx="2441621" cy="568931"/>
            <a:chOff x="50664" y="761903"/>
            <a:chExt cx="2441621" cy="568931"/>
          </a:xfrm>
        </p:grpSpPr>
        <p:sp>
          <p:nvSpPr>
            <p:cNvPr id="177" name="직사각형 3"/>
            <p:cNvSpPr/>
            <p:nvPr/>
          </p:nvSpPr>
          <p:spPr>
            <a:xfrm>
              <a:off x="548069" y="895252"/>
              <a:ext cx="1944216" cy="435582"/>
            </a:xfrm>
            <a:custGeom>
              <a:avLst/>
              <a:gdLst>
                <a:gd name="connsiteX0" fmla="*/ 0 w 1944216"/>
                <a:gd name="connsiteY0" fmla="*/ 0 h 245082"/>
                <a:gd name="connsiteX1" fmla="*/ 1944216 w 1944216"/>
                <a:gd name="connsiteY1" fmla="*/ 0 h 245082"/>
                <a:gd name="connsiteX2" fmla="*/ 1944216 w 1944216"/>
                <a:gd name="connsiteY2" fmla="*/ 245082 h 245082"/>
                <a:gd name="connsiteX3" fmla="*/ 0 w 1944216"/>
                <a:gd name="connsiteY3" fmla="*/ 245082 h 245082"/>
                <a:gd name="connsiteX4" fmla="*/ 0 w 1944216"/>
                <a:gd name="connsiteY4" fmla="*/ 0 h 24508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905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19050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44216"/>
                <a:gd name="connsiteY0" fmla="*/ 3048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3048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216" h="435582">
                  <a:moveTo>
                    <a:pt x="0" y="266700"/>
                  </a:moveTo>
                  <a:cubicBezTo>
                    <a:pt x="1288152" y="254000"/>
                    <a:pt x="1593324" y="187960"/>
                    <a:pt x="1944216" y="0"/>
                  </a:cubicBezTo>
                  <a:lnTo>
                    <a:pt x="1944216" y="435582"/>
                  </a:lnTo>
                  <a:lnTo>
                    <a:pt x="0" y="435582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2" name="그룹 201"/>
            <p:cNvGrpSpPr/>
            <p:nvPr/>
          </p:nvGrpSpPr>
          <p:grpSpPr>
            <a:xfrm>
              <a:off x="50664" y="761903"/>
              <a:ext cx="1804331" cy="568931"/>
              <a:chOff x="50664" y="761903"/>
              <a:chExt cx="1804331" cy="568931"/>
            </a:xfrm>
          </p:grpSpPr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07" t="4728" r="36786" b="64700"/>
              <a:stretch/>
            </p:blipFill>
            <p:spPr>
              <a:xfrm>
                <a:off x="50664" y="840670"/>
                <a:ext cx="481733" cy="490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05" name="직사각형 4"/>
              <p:cNvSpPr/>
              <p:nvPr/>
            </p:nvSpPr>
            <p:spPr>
              <a:xfrm>
                <a:off x="558022" y="1111900"/>
                <a:ext cx="1296973" cy="210706"/>
              </a:xfrm>
              <a:custGeom>
                <a:avLst/>
                <a:gdLst>
                  <a:gd name="connsiteX0" fmla="*/ 0 w 959774"/>
                  <a:gd name="connsiteY0" fmla="*/ 0 h 148793"/>
                  <a:gd name="connsiteX1" fmla="*/ 959774 w 959774"/>
                  <a:gd name="connsiteY1" fmla="*/ 0 h 148793"/>
                  <a:gd name="connsiteX2" fmla="*/ 959774 w 959774"/>
                  <a:gd name="connsiteY2" fmla="*/ 148793 h 148793"/>
                  <a:gd name="connsiteX3" fmla="*/ 0 w 959774"/>
                  <a:gd name="connsiteY3" fmla="*/ 148793 h 148793"/>
                  <a:gd name="connsiteX4" fmla="*/ 0 w 959774"/>
                  <a:gd name="connsiteY4" fmla="*/ 0 h 148793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6947"/>
                  <a:gd name="connsiteY0" fmla="*/ 61913 h 210706"/>
                  <a:gd name="connsiteX1" fmla="*/ 963925 w 966947"/>
                  <a:gd name="connsiteY1" fmla="*/ 0 h 210706"/>
                  <a:gd name="connsiteX2" fmla="*/ 966853 w 966947"/>
                  <a:gd name="connsiteY2" fmla="*/ 208325 h 210706"/>
                  <a:gd name="connsiteX3" fmla="*/ 0 w 966947"/>
                  <a:gd name="connsiteY3" fmla="*/ 210706 h 210706"/>
                  <a:gd name="connsiteX4" fmla="*/ 0 w 966947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61544 w 963925"/>
                  <a:gd name="connsiteY2" fmla="*/ 208325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25" h="210706">
                    <a:moveTo>
                      <a:pt x="0" y="61913"/>
                    </a:moveTo>
                    <a:cubicBezTo>
                      <a:pt x="320718" y="50800"/>
                      <a:pt x="674581" y="53975"/>
                      <a:pt x="963925" y="0"/>
                    </a:cubicBezTo>
                    <a:cubicBezTo>
                      <a:pt x="963131" y="60710"/>
                      <a:pt x="962338" y="147615"/>
                      <a:pt x="961544" y="208325"/>
                    </a:cubicBezTo>
                    <a:lnTo>
                      <a:pt x="0" y="210706"/>
                    </a:lnTo>
                    <a:lnTo>
                      <a:pt x="0" y="619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99"/>
                  </a:gs>
                  <a:gs pos="41000">
                    <a:srgbClr val="FFFF69"/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833" y="761903"/>
                <a:ext cx="274937" cy="246593"/>
              </a:xfrm>
              <a:prstGeom prst="rect">
                <a:avLst/>
              </a:prstGeom>
            </p:spPr>
          </p:pic>
          <p:sp>
            <p:nvSpPr>
              <p:cNvPr id="207" name="TextBox 206"/>
              <p:cNvSpPr txBox="1"/>
              <p:nvPr/>
            </p:nvSpPr>
            <p:spPr>
              <a:xfrm>
                <a:off x="548069" y="833380"/>
                <a:ext cx="12672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500" b="1" dirty="0" smtClean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  <a:ea typeface="Kozuka Gothic Pro H" pitchFamily="34" charset="-128"/>
                  </a:rPr>
                  <a:t>マーピクス</a:t>
                </a:r>
                <a:endParaRPr lang="ko-KR" altLang="en-US" sz="15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zuka Gothic Pro H" pitchFamily="34" charset="-128"/>
                </a:endParaRPr>
              </a:p>
            </p:txBody>
          </p:sp>
        </p:grpSp>
      </p:grpSp>
      <p:grpSp>
        <p:nvGrpSpPr>
          <p:cNvPr id="255" name="그룹 254"/>
          <p:cNvGrpSpPr/>
          <p:nvPr/>
        </p:nvGrpSpPr>
        <p:grpSpPr>
          <a:xfrm>
            <a:off x="6688350" y="921769"/>
            <a:ext cx="2441621" cy="568931"/>
            <a:chOff x="6688350" y="898255"/>
            <a:chExt cx="2441621" cy="568931"/>
          </a:xfrm>
        </p:grpSpPr>
        <p:grpSp>
          <p:nvGrpSpPr>
            <p:cNvPr id="256" name="그룹 255"/>
            <p:cNvGrpSpPr/>
            <p:nvPr/>
          </p:nvGrpSpPr>
          <p:grpSpPr>
            <a:xfrm flipH="1">
              <a:off x="6688350" y="898255"/>
              <a:ext cx="2441621" cy="568931"/>
              <a:chOff x="50664" y="549211"/>
              <a:chExt cx="2441621" cy="568931"/>
            </a:xfrm>
          </p:grpSpPr>
          <p:sp>
            <p:nvSpPr>
              <p:cNvPr id="259" name="직사각형 3"/>
              <p:cNvSpPr/>
              <p:nvPr/>
            </p:nvSpPr>
            <p:spPr>
              <a:xfrm>
                <a:off x="548069" y="682560"/>
                <a:ext cx="1944216" cy="435582"/>
              </a:xfrm>
              <a:custGeom>
                <a:avLst/>
                <a:gdLst>
                  <a:gd name="connsiteX0" fmla="*/ 0 w 1944216"/>
                  <a:gd name="connsiteY0" fmla="*/ 0 h 245082"/>
                  <a:gd name="connsiteX1" fmla="*/ 1944216 w 1944216"/>
                  <a:gd name="connsiteY1" fmla="*/ 0 h 245082"/>
                  <a:gd name="connsiteX2" fmla="*/ 1944216 w 1944216"/>
                  <a:gd name="connsiteY2" fmla="*/ 245082 h 245082"/>
                  <a:gd name="connsiteX3" fmla="*/ 0 w 1944216"/>
                  <a:gd name="connsiteY3" fmla="*/ 245082 h 245082"/>
                  <a:gd name="connsiteX4" fmla="*/ 0 w 1944216"/>
                  <a:gd name="connsiteY4" fmla="*/ 0 h 24508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905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19050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44216"/>
                  <a:gd name="connsiteY0" fmla="*/ 3048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3048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216" h="435582">
                    <a:moveTo>
                      <a:pt x="0" y="266700"/>
                    </a:moveTo>
                    <a:cubicBezTo>
                      <a:pt x="1288152" y="254000"/>
                      <a:pt x="1593324" y="187960"/>
                      <a:pt x="1944216" y="0"/>
                    </a:cubicBezTo>
                    <a:lnTo>
                      <a:pt x="1944216" y="435582"/>
                    </a:lnTo>
                    <a:lnTo>
                      <a:pt x="0" y="435582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0" name="그룹 259"/>
              <p:cNvGrpSpPr/>
              <p:nvPr/>
            </p:nvGrpSpPr>
            <p:grpSpPr>
              <a:xfrm>
                <a:off x="50664" y="549211"/>
                <a:ext cx="1717098" cy="568931"/>
                <a:chOff x="50664" y="549211"/>
                <a:chExt cx="1717098" cy="568931"/>
              </a:xfrm>
            </p:grpSpPr>
            <p:pic>
              <p:nvPicPr>
                <p:cNvPr id="261" name="그림 260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627978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262" name="그림 261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88" y="549211"/>
                  <a:ext cx="232228" cy="246593"/>
                </a:xfrm>
                <a:prstGeom prst="rect">
                  <a:avLst/>
                </a:prstGeom>
              </p:spPr>
            </p:pic>
            <p:sp>
              <p:nvSpPr>
                <p:cNvPr id="263" name="TextBox 262"/>
                <p:cNvSpPr txBox="1"/>
                <p:nvPr/>
              </p:nvSpPr>
              <p:spPr>
                <a:xfrm>
                  <a:off x="500524" y="620688"/>
                  <a:ext cx="126723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マーピクス</a:t>
                  </a:r>
                  <a:r>
                    <a:rPr lang="en-US" altLang="ja-JP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2</a:t>
                  </a:r>
                  <a:endParaRPr lang="ko-KR" altLang="en-US" sz="15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</a:endParaRPr>
                </a:p>
              </p:txBody>
            </p:sp>
          </p:grpSp>
        </p:grpSp>
        <p:sp>
          <p:nvSpPr>
            <p:cNvPr id="258" name="직사각형 4"/>
            <p:cNvSpPr/>
            <p:nvPr/>
          </p:nvSpPr>
          <p:spPr>
            <a:xfrm flipH="1">
              <a:off x="8163915" y="1305402"/>
              <a:ext cx="457989" cy="153556"/>
            </a:xfrm>
            <a:custGeom>
              <a:avLst/>
              <a:gdLst>
                <a:gd name="connsiteX0" fmla="*/ 0 w 959774"/>
                <a:gd name="connsiteY0" fmla="*/ 0 h 148793"/>
                <a:gd name="connsiteX1" fmla="*/ 959774 w 959774"/>
                <a:gd name="connsiteY1" fmla="*/ 0 h 148793"/>
                <a:gd name="connsiteX2" fmla="*/ 959774 w 959774"/>
                <a:gd name="connsiteY2" fmla="*/ 148793 h 148793"/>
                <a:gd name="connsiteX3" fmla="*/ 0 w 959774"/>
                <a:gd name="connsiteY3" fmla="*/ 148793 h 148793"/>
                <a:gd name="connsiteX4" fmla="*/ 0 w 959774"/>
                <a:gd name="connsiteY4" fmla="*/ 0 h 148793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6947"/>
                <a:gd name="connsiteY0" fmla="*/ 61913 h 210706"/>
                <a:gd name="connsiteX1" fmla="*/ 963925 w 966947"/>
                <a:gd name="connsiteY1" fmla="*/ 0 h 210706"/>
                <a:gd name="connsiteX2" fmla="*/ 966853 w 966947"/>
                <a:gd name="connsiteY2" fmla="*/ 208325 h 210706"/>
                <a:gd name="connsiteX3" fmla="*/ 0 w 966947"/>
                <a:gd name="connsiteY3" fmla="*/ 210706 h 210706"/>
                <a:gd name="connsiteX4" fmla="*/ 0 w 966947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61544 w 963925"/>
                <a:gd name="connsiteY2" fmla="*/ 208325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617" h="153556">
                  <a:moveTo>
                    <a:pt x="0" y="4763"/>
                  </a:moveTo>
                  <a:cubicBezTo>
                    <a:pt x="320718" y="-6350"/>
                    <a:pt x="627917" y="9525"/>
                    <a:pt x="957259" y="0"/>
                  </a:cubicBezTo>
                  <a:cubicBezTo>
                    <a:pt x="956465" y="60710"/>
                    <a:pt x="962338" y="90465"/>
                    <a:pt x="961544" y="151175"/>
                  </a:cubicBezTo>
                  <a:lnTo>
                    <a:pt x="0" y="153556"/>
                  </a:lnTo>
                  <a:lnTo>
                    <a:pt x="0" y="476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99"/>
                </a:gs>
                <a:gs pos="41000">
                  <a:srgbClr val="FFFF69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4" name="그림 26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" y="634901"/>
            <a:ext cx="292300" cy="292300"/>
          </a:xfrm>
          <a:prstGeom prst="rect">
            <a:avLst/>
          </a:prstGeom>
        </p:spPr>
      </p:pic>
      <p:pic>
        <p:nvPicPr>
          <p:cNvPr id="265" name="그림 26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93" y="637834"/>
            <a:ext cx="658440" cy="276910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7875252" y="5963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96%</a:t>
            </a:r>
            <a:endParaRPr lang="ko-KR" altLang="en-US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0664" y="1575777"/>
            <a:ext cx="9031300" cy="2103279"/>
            <a:chOff x="50664" y="1575777"/>
            <a:chExt cx="9031300" cy="2103279"/>
          </a:xfrm>
        </p:grpSpPr>
        <p:grpSp>
          <p:nvGrpSpPr>
            <p:cNvPr id="120" name="그룹 119"/>
            <p:cNvGrpSpPr/>
            <p:nvPr/>
          </p:nvGrpSpPr>
          <p:grpSpPr>
            <a:xfrm>
              <a:off x="50664" y="1575777"/>
              <a:ext cx="481733" cy="490164"/>
              <a:chOff x="50664" y="1575777"/>
              <a:chExt cx="481733" cy="490164"/>
            </a:xfrm>
          </p:grpSpPr>
          <p:grpSp>
            <p:nvGrpSpPr>
              <p:cNvPr id="283" name="그룹 282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87" name="그림 286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88" name="직사각형 287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4" name="그림 283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85" name="그림 284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86" name="그림 285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1" name="그룹 120"/>
            <p:cNvGrpSpPr/>
            <p:nvPr/>
          </p:nvGrpSpPr>
          <p:grpSpPr>
            <a:xfrm>
              <a:off x="50664" y="2107918"/>
              <a:ext cx="481733" cy="490164"/>
              <a:chOff x="50664" y="1575777"/>
              <a:chExt cx="481733" cy="490164"/>
            </a:xfrm>
          </p:grpSpPr>
          <p:grpSp>
            <p:nvGrpSpPr>
              <p:cNvPr id="277" name="그룹 276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81" name="그림 280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82" name="직사각형 281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78" name="그림 277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9" name="그림 278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80" name="그림 27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2" name="그룹 121"/>
            <p:cNvGrpSpPr/>
            <p:nvPr/>
          </p:nvGrpSpPr>
          <p:grpSpPr>
            <a:xfrm>
              <a:off x="50664" y="2647798"/>
              <a:ext cx="481733" cy="490164"/>
              <a:chOff x="50664" y="1575777"/>
              <a:chExt cx="481733" cy="490164"/>
            </a:xfrm>
          </p:grpSpPr>
          <p:grpSp>
            <p:nvGrpSpPr>
              <p:cNvPr id="271" name="그룹 270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75" name="그림 274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76" name="직사각형 275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72" name="그림 271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3" name="그림 272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4" name="그림 273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3" name="그룹 122"/>
            <p:cNvGrpSpPr/>
            <p:nvPr/>
          </p:nvGrpSpPr>
          <p:grpSpPr>
            <a:xfrm>
              <a:off x="50664" y="3188892"/>
              <a:ext cx="481733" cy="490164"/>
              <a:chOff x="50664" y="1575777"/>
              <a:chExt cx="481733" cy="490164"/>
            </a:xfrm>
          </p:grpSpPr>
          <p:grpSp>
            <p:nvGrpSpPr>
              <p:cNvPr id="254" name="그룹 253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69" name="그림 268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70" name="직사각형 269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57" name="그림 256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67" name="그림 266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68" name="그림 267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4" name="그룹 123"/>
            <p:cNvGrpSpPr/>
            <p:nvPr/>
          </p:nvGrpSpPr>
          <p:grpSpPr>
            <a:xfrm>
              <a:off x="8600231" y="1575777"/>
              <a:ext cx="481733" cy="490164"/>
              <a:chOff x="50664" y="1575777"/>
              <a:chExt cx="481733" cy="490164"/>
            </a:xfrm>
          </p:grpSpPr>
          <p:grpSp>
            <p:nvGrpSpPr>
              <p:cNvPr id="247" name="그룹 246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51" name="그림 250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53" name="직사각형 252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48" name="그림 24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0" name="그림 24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5" name="그룹 124"/>
            <p:cNvGrpSpPr/>
            <p:nvPr/>
          </p:nvGrpSpPr>
          <p:grpSpPr>
            <a:xfrm>
              <a:off x="8600231" y="2107918"/>
              <a:ext cx="481733" cy="490164"/>
              <a:chOff x="50664" y="1575777"/>
              <a:chExt cx="481733" cy="490164"/>
            </a:xfrm>
          </p:grpSpPr>
          <p:grpSp>
            <p:nvGrpSpPr>
              <p:cNvPr id="214" name="그룹 213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45" name="그림 244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46" name="직사각형 245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15" name="그림 21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4" name="그림 233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7" name="그림 236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6" name="그룹 125"/>
            <p:cNvGrpSpPr/>
            <p:nvPr/>
          </p:nvGrpSpPr>
          <p:grpSpPr>
            <a:xfrm>
              <a:off x="8600231" y="2647798"/>
              <a:ext cx="481733" cy="490164"/>
              <a:chOff x="50664" y="1575777"/>
              <a:chExt cx="481733" cy="490164"/>
            </a:xfrm>
          </p:grpSpPr>
          <p:grpSp>
            <p:nvGrpSpPr>
              <p:cNvPr id="208" name="그룹 207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12" name="그림 211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13" name="직사각형 212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9" name="그룹 128"/>
            <p:cNvGrpSpPr/>
            <p:nvPr/>
          </p:nvGrpSpPr>
          <p:grpSpPr>
            <a:xfrm>
              <a:off x="8600231" y="3188892"/>
              <a:ext cx="481733" cy="490164"/>
              <a:chOff x="50664" y="1575777"/>
              <a:chExt cx="481733" cy="490164"/>
            </a:xfrm>
          </p:grpSpPr>
          <p:grpSp>
            <p:nvGrpSpPr>
              <p:cNvPr id="130" name="그룹 129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92" name="그림 191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95" name="직사각형 194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31" name="그림 130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  <p:pic>
        <p:nvPicPr>
          <p:cNvPr id="391" name="그림 390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26732" y="1370392"/>
            <a:ext cx="3667637" cy="3858164"/>
          </a:xfrm>
          <a:prstGeom prst="rect">
            <a:avLst/>
          </a:prstGeom>
        </p:spPr>
      </p:pic>
      <p:grpSp>
        <p:nvGrpSpPr>
          <p:cNvPr id="392" name="그룹 391"/>
          <p:cNvGrpSpPr/>
          <p:nvPr/>
        </p:nvGrpSpPr>
        <p:grpSpPr>
          <a:xfrm flipH="1">
            <a:off x="5627115" y="1886212"/>
            <a:ext cx="1809593" cy="2011541"/>
            <a:chOff x="1482247" y="2050042"/>
            <a:chExt cx="1662211" cy="1847711"/>
          </a:xfrm>
        </p:grpSpPr>
        <p:sp>
          <p:nvSpPr>
            <p:cNvPr id="393" name="대각선 방향의 모서리가 잘린 사각형 392"/>
            <p:cNvSpPr/>
            <p:nvPr/>
          </p:nvSpPr>
          <p:spPr>
            <a:xfrm rot="10800000" flipH="1" flipV="1">
              <a:off x="2350607" y="2145917"/>
              <a:ext cx="793851" cy="294297"/>
            </a:xfrm>
            <a:prstGeom prst="snip2Diag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攻撃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4" name="대각선 방향의 모서리가 잘린 사각형 393"/>
            <p:cNvSpPr/>
            <p:nvPr/>
          </p:nvSpPr>
          <p:spPr>
            <a:xfrm rot="10800000" flipH="1" flipV="1">
              <a:off x="2136621" y="2826529"/>
              <a:ext cx="755132" cy="294297"/>
            </a:xfrm>
            <a:prstGeom prst="snip2Diag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反撃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395" name="그림 394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656" y="2050042"/>
              <a:ext cx="524661" cy="524661"/>
            </a:xfrm>
            <a:prstGeom prst="ellipse">
              <a:avLst/>
            </a:prstGeom>
            <a:ln w="38100" cap="rnd">
              <a:solidFill>
                <a:srgbClr val="C00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96" name="그림 395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864" y="2704325"/>
              <a:ext cx="524661" cy="524661"/>
            </a:xfrm>
            <a:prstGeom prst="ellipse">
              <a:avLst/>
            </a:prstGeom>
            <a:ln w="381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97" name="대각선 방향의 모서리가 잘린 사각형 396"/>
            <p:cNvSpPr/>
            <p:nvPr/>
          </p:nvSpPr>
          <p:spPr>
            <a:xfrm rot="10800000" flipH="1" flipV="1">
              <a:off x="1897349" y="3489076"/>
              <a:ext cx="755132" cy="294297"/>
            </a:xfrm>
            <a:prstGeom prst="snip2Diag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回避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398" name="그림 397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247" y="3373092"/>
              <a:ext cx="501850" cy="524661"/>
            </a:xfrm>
            <a:prstGeom prst="ellipse">
              <a:avLst/>
            </a:prstGeom>
            <a:ln w="38100" cap="rnd">
              <a:solidFill>
                <a:schemeClr val="accent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360" name="그룹 359"/>
          <p:cNvGrpSpPr/>
          <p:nvPr/>
        </p:nvGrpSpPr>
        <p:grpSpPr>
          <a:xfrm flipH="1">
            <a:off x="4776458" y="3998200"/>
            <a:ext cx="4150197" cy="2234956"/>
            <a:chOff x="280115" y="3998200"/>
            <a:chExt cx="4150197" cy="2234956"/>
          </a:xfrm>
        </p:grpSpPr>
        <p:sp>
          <p:nvSpPr>
            <p:cNvPr id="361" name="대각선 방향의 모서리가 잘린 사각형 360"/>
            <p:cNvSpPr/>
            <p:nvPr/>
          </p:nvSpPr>
          <p:spPr>
            <a:xfrm flipV="1">
              <a:off x="280115" y="4201296"/>
              <a:ext cx="4150197" cy="2031860"/>
            </a:xfrm>
            <a:prstGeom prst="snip2DiagRect">
              <a:avLst>
                <a:gd name="adj1" fmla="val 0"/>
                <a:gd name="adj2" fmla="val 713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하트 361"/>
            <p:cNvSpPr/>
            <p:nvPr/>
          </p:nvSpPr>
          <p:spPr>
            <a:xfrm>
              <a:off x="405607" y="4717348"/>
              <a:ext cx="213582" cy="205749"/>
            </a:xfrm>
            <a:prstGeom prst="hear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527017" y="4656746"/>
              <a:ext cx="109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C0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99,999</a:t>
              </a:r>
              <a:endParaRPr lang="ko-KR" altLang="en-US" sz="1200" b="1" i="1" dirty="0">
                <a:solidFill>
                  <a:srgbClr val="C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64" name="직사각형 363"/>
            <p:cNvSpPr/>
            <p:nvPr/>
          </p:nvSpPr>
          <p:spPr>
            <a:xfrm rot="728412">
              <a:off x="375094" y="3998200"/>
              <a:ext cx="1134673" cy="2503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/>
                <a:t>キャラの名前だ</a:t>
              </a:r>
              <a:endParaRPr lang="ko-KR" altLang="en-US" sz="1100" b="1" dirty="0"/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322957" y="4376029"/>
              <a:ext cx="100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Lv. 50</a:t>
              </a:r>
              <a:endParaRPr lang="ko-KR" altLang="en-US" sz="1400" b="1" i="1" dirty="0"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66" name="그림 365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07" y="4985678"/>
              <a:ext cx="212476" cy="209378"/>
            </a:xfrm>
            <a:prstGeom prst="rect">
              <a:avLst/>
            </a:prstGeom>
          </p:spPr>
        </p:pic>
        <p:sp>
          <p:nvSpPr>
            <p:cNvPr id="367" name="TextBox 366"/>
            <p:cNvSpPr txBox="1"/>
            <p:nvPr/>
          </p:nvSpPr>
          <p:spPr>
            <a:xfrm>
              <a:off x="585031" y="4936910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1,000</a:t>
              </a:r>
              <a:endParaRPr lang="ko-KR" altLang="en-US" sz="1200" b="1" i="1" dirty="0">
                <a:solidFill>
                  <a:srgbClr val="15FF3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68" name="그림 367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01" y="5267322"/>
              <a:ext cx="248552" cy="208798"/>
            </a:xfrm>
            <a:prstGeom prst="rect">
              <a:avLst/>
            </a:prstGeom>
          </p:spPr>
        </p:pic>
        <p:sp>
          <p:nvSpPr>
            <p:cNvPr id="369" name="TextBox 368"/>
            <p:cNvSpPr txBox="1"/>
            <p:nvPr/>
          </p:nvSpPr>
          <p:spPr>
            <a:xfrm>
              <a:off x="585031" y="5227805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300</a:t>
              </a:r>
              <a:r>
                <a:rPr lang="ja-JP" altLang="en-US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↓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70" name="직선 연결선 369"/>
            <p:cNvCxnSpPr/>
            <p:nvPr/>
          </p:nvCxnSpPr>
          <p:spPr>
            <a:xfrm flipH="1">
              <a:off x="671626" y="5234918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/>
            <p:nvPr/>
          </p:nvCxnSpPr>
          <p:spPr>
            <a:xfrm flipH="1">
              <a:off x="671626" y="5476120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615943" y="5478987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50</a:t>
              </a:r>
              <a:r>
                <a:rPr lang="ja-JP" altLang="en-US" sz="1200" b="1" i="1" dirty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↑</a:t>
              </a:r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 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73" name="직선 연결선 372"/>
            <p:cNvCxnSpPr/>
            <p:nvPr/>
          </p:nvCxnSpPr>
          <p:spPr>
            <a:xfrm flipH="1">
              <a:off x="671626" y="5744652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4" name="그림 373"/>
            <p:cNvPicPr>
              <a:picLocks noChangeAspect="1"/>
            </p:cNvPicPr>
            <p:nvPr/>
          </p:nvPicPr>
          <p:blipFill rotWithShape="1"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5" t="2240" r="4037" b="67913"/>
            <a:stretch/>
          </p:blipFill>
          <p:spPr>
            <a:xfrm>
              <a:off x="323262" y="5507852"/>
              <a:ext cx="343906" cy="292722"/>
            </a:xfrm>
            <a:prstGeom prst="rect">
              <a:avLst/>
            </a:prstGeom>
          </p:spPr>
        </p:pic>
        <p:cxnSp>
          <p:nvCxnSpPr>
            <p:cNvPr id="375" name="직선 연결선 374"/>
            <p:cNvCxnSpPr/>
            <p:nvPr/>
          </p:nvCxnSpPr>
          <p:spPr>
            <a:xfrm flipH="1">
              <a:off x="671626" y="4951066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6" name="그림 375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62" y="5821165"/>
              <a:ext cx="340162" cy="340162"/>
            </a:xfrm>
            <a:prstGeom prst="ellipse">
              <a:avLst/>
            </a:prstGeom>
            <a:ln w="28575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377" name="그룹 376"/>
            <p:cNvGrpSpPr/>
            <p:nvPr/>
          </p:nvGrpSpPr>
          <p:grpSpPr>
            <a:xfrm>
              <a:off x="1599674" y="4265160"/>
              <a:ext cx="1959761" cy="969023"/>
              <a:chOff x="1599674" y="4058001"/>
              <a:chExt cx="1959761" cy="969023"/>
            </a:xfrm>
          </p:grpSpPr>
          <p:sp>
            <p:nvSpPr>
              <p:cNvPr id="383" name="팔각형 382"/>
              <p:cNvSpPr/>
              <p:nvPr/>
            </p:nvSpPr>
            <p:spPr>
              <a:xfrm>
                <a:off x="1599674" y="4074576"/>
                <a:ext cx="1928386" cy="952448"/>
              </a:xfrm>
              <a:prstGeom prst="octagon">
                <a:avLst>
                  <a:gd name="adj" fmla="val 87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4" name="그룹 383"/>
              <p:cNvGrpSpPr/>
              <p:nvPr/>
            </p:nvGrpSpPr>
            <p:grpSpPr>
              <a:xfrm>
                <a:off x="1624098" y="4058001"/>
                <a:ext cx="1935337" cy="875921"/>
                <a:chOff x="1624098" y="4058001"/>
                <a:chExt cx="1935337" cy="875921"/>
              </a:xfrm>
            </p:grpSpPr>
            <p:pic>
              <p:nvPicPr>
                <p:cNvPr id="385" name="그림 384"/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968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C00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386" name="그림 385"/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6364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FFC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87" name="TextBox 386"/>
                <p:cNvSpPr txBox="1"/>
                <p:nvPr/>
              </p:nvSpPr>
              <p:spPr>
                <a:xfrm>
                  <a:off x="1624098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攻撃</a:t>
                  </a:r>
                  <a:endParaRPr lang="ko-KR" altLang="en-US" sz="1500" b="1" spc="50" dirty="0">
                    <a:ln w="1270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8" name="TextBox 387"/>
                <p:cNvSpPr txBox="1"/>
                <p:nvPr/>
              </p:nvSpPr>
              <p:spPr>
                <a:xfrm>
                  <a:off x="2203306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反</a:t>
                  </a:r>
                  <a:r>
                    <a:rPr lang="ja-JP" altLang="en-US" sz="1500" b="1" spc="50" dirty="0" smtClean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撃</a:t>
                  </a:r>
                  <a:endParaRPr lang="ko-KR" altLang="en-US" sz="1500" b="1" spc="50" dirty="0">
                    <a:ln w="12700"/>
                    <a:solidFill>
                      <a:schemeClr val="accent6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389" name="그림 388"/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0109" y="4409261"/>
                  <a:ext cx="501850" cy="524661"/>
                </a:xfrm>
                <a:prstGeom prst="ellipse">
                  <a:avLst/>
                </a:prstGeom>
                <a:ln w="38100" cap="rnd">
                  <a:solidFill>
                    <a:schemeClr val="accent5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90" name="TextBox 389"/>
                <p:cNvSpPr txBox="1"/>
                <p:nvPr/>
              </p:nvSpPr>
              <p:spPr>
                <a:xfrm>
                  <a:off x="2822632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solidFill>
                        <a:schemeClr val="accent5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回避</a:t>
                  </a:r>
                  <a:endParaRPr lang="ko-KR" altLang="en-US" sz="1500" b="1" spc="50" dirty="0">
                    <a:ln w="12700"/>
                    <a:solidFill>
                      <a:schemeClr val="accent5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8" name="팔각형 377"/>
            <p:cNvSpPr/>
            <p:nvPr/>
          </p:nvSpPr>
          <p:spPr>
            <a:xfrm>
              <a:off x="1599674" y="5288692"/>
              <a:ext cx="2743726" cy="873211"/>
            </a:xfrm>
            <a:prstGeom prst="octagon">
              <a:avLst>
                <a:gd name="adj" fmla="val 8731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スキル説明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379" name="그룹 378"/>
            <p:cNvGrpSpPr/>
            <p:nvPr/>
          </p:nvGrpSpPr>
          <p:grpSpPr>
            <a:xfrm>
              <a:off x="3555399" y="4258009"/>
              <a:ext cx="865596" cy="976174"/>
              <a:chOff x="3555399" y="4069293"/>
              <a:chExt cx="865596" cy="976174"/>
            </a:xfrm>
          </p:grpSpPr>
          <p:sp>
            <p:nvSpPr>
              <p:cNvPr id="380" name="팔각형 379"/>
              <p:cNvSpPr/>
              <p:nvPr/>
            </p:nvSpPr>
            <p:spPr>
              <a:xfrm>
                <a:off x="3579655" y="4076700"/>
                <a:ext cx="771365" cy="968767"/>
              </a:xfrm>
              <a:prstGeom prst="octagon">
                <a:avLst>
                  <a:gd name="adj" fmla="val 1018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381" name="그림 380"/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1844" y="4452659"/>
                <a:ext cx="499706" cy="499706"/>
              </a:xfrm>
              <a:prstGeom prst="ellipse">
                <a:avLst/>
              </a:prstGeom>
              <a:ln w="28575" cap="rnd">
                <a:solidFill>
                  <a:schemeClr val="tx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82" name="TextBox 381"/>
              <p:cNvSpPr txBox="1"/>
              <p:nvPr/>
            </p:nvSpPr>
            <p:spPr>
              <a:xfrm>
                <a:off x="3555399" y="4069293"/>
                <a:ext cx="86559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1500" b="1" spc="50" dirty="0">
                    <a:ln w="1270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スキル</a:t>
                </a:r>
                <a:endParaRPr lang="ko-KR" altLang="en-US" sz="1500" b="1" spc="50" dirty="0">
                  <a:ln w="1270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399" name="그림 398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672" y="1370392"/>
            <a:ext cx="3667637" cy="3858164"/>
          </a:xfrm>
          <a:prstGeom prst="rect">
            <a:avLst/>
          </a:prstGeom>
        </p:spPr>
      </p:pic>
      <p:grpSp>
        <p:nvGrpSpPr>
          <p:cNvPr id="329" name="그룹 328"/>
          <p:cNvGrpSpPr/>
          <p:nvPr/>
        </p:nvGrpSpPr>
        <p:grpSpPr>
          <a:xfrm>
            <a:off x="280115" y="3998200"/>
            <a:ext cx="4150197" cy="2234956"/>
            <a:chOff x="280115" y="3998200"/>
            <a:chExt cx="4150197" cy="2234956"/>
          </a:xfrm>
        </p:grpSpPr>
        <p:sp>
          <p:nvSpPr>
            <p:cNvPr id="330" name="대각선 방향의 모서리가 잘린 사각형 329"/>
            <p:cNvSpPr/>
            <p:nvPr/>
          </p:nvSpPr>
          <p:spPr>
            <a:xfrm flipV="1">
              <a:off x="280115" y="4201296"/>
              <a:ext cx="4150197" cy="2031860"/>
            </a:xfrm>
            <a:prstGeom prst="snip2DiagRect">
              <a:avLst>
                <a:gd name="adj1" fmla="val 0"/>
                <a:gd name="adj2" fmla="val 713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1" name="하트 330"/>
            <p:cNvSpPr/>
            <p:nvPr/>
          </p:nvSpPr>
          <p:spPr>
            <a:xfrm>
              <a:off x="405607" y="4717348"/>
              <a:ext cx="213582" cy="205749"/>
            </a:xfrm>
            <a:prstGeom prst="hear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527017" y="4656746"/>
              <a:ext cx="109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C0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99,999</a:t>
              </a:r>
              <a:endParaRPr lang="ko-KR" altLang="en-US" sz="1200" b="1" i="1" dirty="0">
                <a:solidFill>
                  <a:srgbClr val="C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 rot="728412">
              <a:off x="375094" y="3998200"/>
              <a:ext cx="1134673" cy="2503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/>
                <a:t>キャラの名前だ</a:t>
              </a:r>
              <a:endParaRPr lang="ko-KR" altLang="en-US" sz="1100" b="1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22957" y="4376029"/>
              <a:ext cx="100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Lv. 50</a:t>
              </a:r>
              <a:endParaRPr lang="ko-KR" altLang="en-US" sz="1400" b="1" i="1" dirty="0"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35" name="그림 33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07" y="4985678"/>
              <a:ext cx="212476" cy="209378"/>
            </a:xfrm>
            <a:prstGeom prst="rect">
              <a:avLst/>
            </a:prstGeom>
          </p:spPr>
        </p:pic>
        <p:sp>
          <p:nvSpPr>
            <p:cNvPr id="336" name="TextBox 335"/>
            <p:cNvSpPr txBox="1"/>
            <p:nvPr/>
          </p:nvSpPr>
          <p:spPr>
            <a:xfrm>
              <a:off x="585031" y="4936910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1,000</a:t>
              </a:r>
              <a:endParaRPr lang="ko-KR" altLang="en-US" sz="1200" b="1" i="1" dirty="0">
                <a:solidFill>
                  <a:srgbClr val="15FF3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37" name="그림 336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01" y="5267322"/>
              <a:ext cx="248552" cy="208798"/>
            </a:xfrm>
            <a:prstGeom prst="rect">
              <a:avLst/>
            </a:prstGeom>
          </p:spPr>
        </p:pic>
        <p:sp>
          <p:nvSpPr>
            <p:cNvPr id="338" name="TextBox 337"/>
            <p:cNvSpPr txBox="1"/>
            <p:nvPr/>
          </p:nvSpPr>
          <p:spPr>
            <a:xfrm>
              <a:off x="585031" y="5227805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300</a:t>
              </a:r>
              <a:r>
                <a:rPr lang="ja-JP" altLang="en-US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↓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39" name="직선 연결선 338"/>
            <p:cNvCxnSpPr/>
            <p:nvPr/>
          </p:nvCxnSpPr>
          <p:spPr>
            <a:xfrm flipH="1">
              <a:off x="671626" y="5234918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H="1">
              <a:off x="671626" y="5476120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15943" y="5478987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50</a:t>
              </a:r>
              <a:r>
                <a:rPr lang="ja-JP" altLang="en-US" sz="1200" b="1" i="1" dirty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↑</a:t>
              </a:r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 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42" name="직선 연결선 341"/>
            <p:cNvCxnSpPr/>
            <p:nvPr/>
          </p:nvCxnSpPr>
          <p:spPr>
            <a:xfrm flipH="1">
              <a:off x="671626" y="5744652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3" name="그림 342"/>
            <p:cNvPicPr>
              <a:picLocks noChangeAspect="1"/>
            </p:cNvPicPr>
            <p:nvPr/>
          </p:nvPicPr>
          <p:blipFill rotWithShape="1"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5" t="2240" r="4037" b="67913"/>
            <a:stretch/>
          </p:blipFill>
          <p:spPr>
            <a:xfrm>
              <a:off x="323262" y="5507852"/>
              <a:ext cx="343906" cy="292722"/>
            </a:xfrm>
            <a:prstGeom prst="rect">
              <a:avLst/>
            </a:prstGeom>
          </p:spPr>
        </p:pic>
        <p:cxnSp>
          <p:nvCxnSpPr>
            <p:cNvPr id="344" name="직선 연결선 343"/>
            <p:cNvCxnSpPr/>
            <p:nvPr/>
          </p:nvCxnSpPr>
          <p:spPr>
            <a:xfrm flipH="1">
              <a:off x="671626" y="4951066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5" name="그림 344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62" y="5821165"/>
              <a:ext cx="340162" cy="340162"/>
            </a:xfrm>
            <a:prstGeom prst="ellipse">
              <a:avLst/>
            </a:prstGeom>
            <a:ln w="28575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346" name="그룹 345"/>
            <p:cNvGrpSpPr/>
            <p:nvPr/>
          </p:nvGrpSpPr>
          <p:grpSpPr>
            <a:xfrm>
              <a:off x="1599674" y="4265160"/>
              <a:ext cx="1959761" cy="969023"/>
              <a:chOff x="1599674" y="4058001"/>
              <a:chExt cx="1959761" cy="969023"/>
            </a:xfrm>
          </p:grpSpPr>
          <p:sp>
            <p:nvSpPr>
              <p:cNvPr id="352" name="팔각형 351"/>
              <p:cNvSpPr/>
              <p:nvPr/>
            </p:nvSpPr>
            <p:spPr>
              <a:xfrm>
                <a:off x="1599674" y="4074576"/>
                <a:ext cx="1928386" cy="952448"/>
              </a:xfrm>
              <a:prstGeom prst="octagon">
                <a:avLst>
                  <a:gd name="adj" fmla="val 87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3" name="그룹 352"/>
              <p:cNvGrpSpPr/>
              <p:nvPr/>
            </p:nvGrpSpPr>
            <p:grpSpPr>
              <a:xfrm>
                <a:off x="1624098" y="4058001"/>
                <a:ext cx="1935337" cy="875921"/>
                <a:chOff x="1624098" y="4058001"/>
                <a:chExt cx="1935337" cy="875921"/>
              </a:xfrm>
            </p:grpSpPr>
            <p:pic>
              <p:nvPicPr>
                <p:cNvPr id="354" name="그림 353"/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968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C00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355" name="그림 354"/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6364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FFC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56" name="TextBox 355"/>
                <p:cNvSpPr txBox="1"/>
                <p:nvPr/>
              </p:nvSpPr>
              <p:spPr>
                <a:xfrm>
                  <a:off x="1624098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攻撃</a:t>
                  </a:r>
                  <a:endParaRPr lang="ko-KR" altLang="en-US" sz="1500" b="1" spc="50" dirty="0">
                    <a:ln w="1270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57" name="TextBox 356"/>
                <p:cNvSpPr txBox="1"/>
                <p:nvPr/>
              </p:nvSpPr>
              <p:spPr>
                <a:xfrm>
                  <a:off x="2203306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反</a:t>
                  </a:r>
                  <a:r>
                    <a:rPr lang="ja-JP" altLang="en-US" sz="1500" b="1" spc="50" dirty="0" smtClean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撃</a:t>
                  </a:r>
                  <a:endParaRPr lang="ko-KR" altLang="en-US" sz="1500" b="1" spc="50" dirty="0">
                    <a:ln w="12700"/>
                    <a:solidFill>
                      <a:schemeClr val="accent6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358" name="그림 357"/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0109" y="4409261"/>
                  <a:ext cx="501850" cy="524661"/>
                </a:xfrm>
                <a:prstGeom prst="ellipse">
                  <a:avLst/>
                </a:prstGeom>
                <a:ln w="38100" cap="rnd">
                  <a:solidFill>
                    <a:schemeClr val="accent5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59" name="TextBox 358"/>
                <p:cNvSpPr txBox="1"/>
                <p:nvPr/>
              </p:nvSpPr>
              <p:spPr>
                <a:xfrm>
                  <a:off x="2822632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solidFill>
                        <a:schemeClr val="accent5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回避</a:t>
                  </a:r>
                  <a:endParaRPr lang="ko-KR" altLang="en-US" sz="1500" b="1" spc="50" dirty="0">
                    <a:ln w="12700"/>
                    <a:solidFill>
                      <a:schemeClr val="accent5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7" name="팔각형 346"/>
            <p:cNvSpPr/>
            <p:nvPr/>
          </p:nvSpPr>
          <p:spPr>
            <a:xfrm>
              <a:off x="1599674" y="5288692"/>
              <a:ext cx="2743726" cy="873211"/>
            </a:xfrm>
            <a:prstGeom prst="octagon">
              <a:avLst>
                <a:gd name="adj" fmla="val 8731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スキル説明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348" name="그룹 347"/>
            <p:cNvGrpSpPr/>
            <p:nvPr/>
          </p:nvGrpSpPr>
          <p:grpSpPr>
            <a:xfrm>
              <a:off x="3555399" y="4258009"/>
              <a:ext cx="865596" cy="976174"/>
              <a:chOff x="3555399" y="4069293"/>
              <a:chExt cx="865596" cy="976174"/>
            </a:xfrm>
          </p:grpSpPr>
          <p:sp>
            <p:nvSpPr>
              <p:cNvPr id="349" name="팔각형 348"/>
              <p:cNvSpPr/>
              <p:nvPr/>
            </p:nvSpPr>
            <p:spPr>
              <a:xfrm>
                <a:off x="3579655" y="4076700"/>
                <a:ext cx="771365" cy="968767"/>
              </a:xfrm>
              <a:prstGeom prst="octagon">
                <a:avLst>
                  <a:gd name="adj" fmla="val 1018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350" name="그림 349"/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1844" y="4452659"/>
                <a:ext cx="499706" cy="499706"/>
              </a:xfrm>
              <a:prstGeom prst="ellipse">
                <a:avLst/>
              </a:prstGeom>
              <a:ln w="28575" cap="rnd">
                <a:solidFill>
                  <a:schemeClr val="tx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51" name="TextBox 350"/>
              <p:cNvSpPr txBox="1"/>
              <p:nvPr/>
            </p:nvSpPr>
            <p:spPr>
              <a:xfrm>
                <a:off x="3555399" y="4069293"/>
                <a:ext cx="86559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1500" b="1" spc="50" dirty="0">
                    <a:ln w="1270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スキル</a:t>
                </a:r>
                <a:endParaRPr lang="ko-KR" altLang="en-US" sz="1500" b="1" spc="50" dirty="0">
                  <a:ln w="1270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969218" y="2598508"/>
            <a:ext cx="1723501" cy="571181"/>
            <a:chOff x="1969218" y="2598508"/>
            <a:chExt cx="1723501" cy="571181"/>
          </a:xfrm>
        </p:grpSpPr>
        <p:sp>
          <p:nvSpPr>
            <p:cNvPr id="128" name="대각선 방향의 모서리가 잘린 사각형 127"/>
            <p:cNvSpPr/>
            <p:nvPr/>
          </p:nvSpPr>
          <p:spPr>
            <a:xfrm rot="10800000" flipH="1" flipV="1">
              <a:off x="2448351" y="2731547"/>
              <a:ext cx="1244368" cy="320391"/>
            </a:xfrm>
            <a:prstGeom prst="snip2DiagRect">
              <a:avLst/>
            </a:prstGeom>
            <a:solidFill>
              <a:srgbClr val="00C417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ja-JP" altLang="en-US" b="1" dirty="0" smtClean="0">
                  <a:solidFill>
                    <a:schemeClr val="tx1"/>
                  </a:solidFill>
                </a:rPr>
                <a:t>選択完</a:t>
              </a:r>
              <a:r>
                <a:rPr lang="ja-JP" altLang="en-US" b="1" dirty="0">
                  <a:solidFill>
                    <a:schemeClr val="tx1"/>
                  </a:solidFill>
                </a:rPr>
                <a:t>了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218" y="2598508"/>
              <a:ext cx="571181" cy="571181"/>
            </a:xfrm>
            <a:prstGeom prst="ellipse">
              <a:avLst/>
            </a:prstGeom>
            <a:solidFill>
              <a:srgbClr val="15FF31"/>
            </a:solidFill>
            <a:ln w="1905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837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8891" y="599200"/>
            <a:ext cx="9132678" cy="570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4" name="그룹 373"/>
          <p:cNvGrpSpPr/>
          <p:nvPr/>
        </p:nvGrpSpPr>
        <p:grpSpPr>
          <a:xfrm>
            <a:off x="-55339" y="1994506"/>
            <a:ext cx="9481664" cy="2416814"/>
            <a:chOff x="-55339" y="1994506"/>
            <a:chExt cx="9481664" cy="2416814"/>
          </a:xfrm>
        </p:grpSpPr>
        <p:pic>
          <p:nvPicPr>
            <p:cNvPr id="375" name="그림 3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300502"/>
              <a:ext cx="1665774" cy="2090716"/>
            </a:xfrm>
            <a:prstGeom prst="rect">
              <a:avLst/>
            </a:prstGeom>
          </p:spPr>
        </p:pic>
        <p:pic>
          <p:nvPicPr>
            <p:cNvPr id="376" name="그림 37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312985"/>
              <a:ext cx="1665774" cy="2090716"/>
            </a:xfrm>
            <a:prstGeom prst="rect">
              <a:avLst/>
            </a:prstGeom>
          </p:spPr>
        </p:pic>
        <p:pic>
          <p:nvPicPr>
            <p:cNvPr id="377" name="그림 37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22" y="2098389"/>
              <a:ext cx="1836753" cy="2305312"/>
            </a:xfrm>
            <a:prstGeom prst="rect">
              <a:avLst/>
            </a:prstGeom>
          </p:spPr>
        </p:pic>
        <p:pic>
          <p:nvPicPr>
            <p:cNvPr id="378" name="그림 37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339" y="2286763"/>
              <a:ext cx="1692737" cy="2124557"/>
            </a:xfrm>
            <a:prstGeom prst="rect">
              <a:avLst/>
            </a:prstGeom>
          </p:spPr>
        </p:pic>
        <p:pic>
          <p:nvPicPr>
            <p:cNvPr id="379" name="그림 3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60551" y="2209102"/>
              <a:ext cx="1665774" cy="2090716"/>
            </a:xfrm>
            <a:prstGeom prst="rect">
              <a:avLst/>
            </a:prstGeom>
          </p:spPr>
        </p:pic>
        <p:pic>
          <p:nvPicPr>
            <p:cNvPr id="380" name="그림 37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6130" y="2209102"/>
              <a:ext cx="1665774" cy="2090716"/>
            </a:xfrm>
            <a:prstGeom prst="rect">
              <a:avLst/>
            </a:prstGeom>
          </p:spPr>
        </p:pic>
        <p:pic>
          <p:nvPicPr>
            <p:cNvPr id="381" name="그림 38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39456" y="1994506"/>
              <a:ext cx="1836753" cy="2305312"/>
            </a:xfrm>
            <a:prstGeom prst="rect">
              <a:avLst/>
            </a:prstGeom>
          </p:spPr>
        </p:pic>
        <p:pic>
          <p:nvPicPr>
            <p:cNvPr id="382" name="그림 38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76458" y="2167630"/>
              <a:ext cx="1692737" cy="2124557"/>
            </a:xfrm>
            <a:prstGeom prst="rect">
              <a:avLst/>
            </a:prstGeom>
          </p:spPr>
        </p:pic>
      </p:grpSp>
      <p:sp>
        <p:nvSpPr>
          <p:cNvPr id="78" name="막힌 원호 105"/>
          <p:cNvSpPr/>
          <p:nvPr/>
        </p:nvSpPr>
        <p:spPr>
          <a:xfrm rot="12731050">
            <a:off x="3439870" y="255112"/>
            <a:ext cx="1916528" cy="1148662"/>
          </a:xfrm>
          <a:custGeom>
            <a:avLst/>
            <a:gdLst>
              <a:gd name="connsiteX0" fmla="*/ 0 w 2135753"/>
              <a:gd name="connsiteY0" fmla="*/ 1067877 h 2135753"/>
              <a:gd name="connsiteX1" fmla="*/ 626821 w 2135753"/>
              <a:gd name="connsiteY1" fmla="*/ 95338 h 2135753"/>
              <a:gd name="connsiteX2" fmla="*/ 1771423 w 2135753"/>
              <a:gd name="connsiteY2" fmla="*/ 264519 h 2135753"/>
              <a:gd name="connsiteX3" fmla="*/ 1690712 w 2135753"/>
              <a:gd name="connsiteY3" fmla="*/ 356680 h 2135753"/>
              <a:gd name="connsiteX4" fmla="*/ 677419 w 2135753"/>
              <a:gd name="connsiteY4" fmla="*/ 206908 h 2135753"/>
              <a:gd name="connsiteX5" fmla="*/ 122507 w 2135753"/>
              <a:gd name="connsiteY5" fmla="*/ 1067877 h 2135753"/>
              <a:gd name="connsiteX6" fmla="*/ 0 w 2135753"/>
              <a:gd name="connsiteY6" fmla="*/ 1067877 h 2135753"/>
              <a:gd name="connsiteX0" fmla="*/ 0 w 1916528"/>
              <a:gd name="connsiteY0" fmla="*/ 1148662 h 1148662"/>
              <a:gd name="connsiteX1" fmla="*/ 771926 w 1916528"/>
              <a:gd name="connsiteY1" fmla="*/ 84802 h 1148662"/>
              <a:gd name="connsiteX2" fmla="*/ 1916528 w 1916528"/>
              <a:gd name="connsiteY2" fmla="*/ 253983 h 1148662"/>
              <a:gd name="connsiteX3" fmla="*/ 1835817 w 1916528"/>
              <a:gd name="connsiteY3" fmla="*/ 346144 h 1148662"/>
              <a:gd name="connsiteX4" fmla="*/ 822524 w 1916528"/>
              <a:gd name="connsiteY4" fmla="*/ 196372 h 1148662"/>
              <a:gd name="connsiteX5" fmla="*/ 267612 w 1916528"/>
              <a:gd name="connsiteY5" fmla="*/ 1057341 h 1148662"/>
              <a:gd name="connsiteX6" fmla="*/ 0 w 1916528"/>
              <a:gd name="connsiteY6" fmla="*/ 1148662 h 11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528" h="1148662">
                <a:moveTo>
                  <a:pt x="0" y="1148662"/>
                </a:moveTo>
                <a:cubicBezTo>
                  <a:pt x="0" y="729569"/>
                  <a:pt x="452505" y="233915"/>
                  <a:pt x="771926" y="84802"/>
                </a:cubicBezTo>
                <a:cubicBezTo>
                  <a:pt x="1091347" y="-64311"/>
                  <a:pt x="1601247" y="-22127"/>
                  <a:pt x="1916528" y="253983"/>
                </a:cubicBezTo>
                <a:lnTo>
                  <a:pt x="1835817" y="346144"/>
                </a:lnTo>
                <a:cubicBezTo>
                  <a:pt x="1556705" y="101709"/>
                  <a:pt x="1160415" y="43135"/>
                  <a:pt x="822524" y="196372"/>
                </a:cubicBezTo>
                <a:cubicBezTo>
                  <a:pt x="484633" y="349609"/>
                  <a:pt x="267612" y="686326"/>
                  <a:pt x="267612" y="1057341"/>
                </a:cubicBezTo>
                <a:cubicBezTo>
                  <a:pt x="226776" y="1057341"/>
                  <a:pt x="40836" y="1148662"/>
                  <a:pt x="0" y="114866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바닥글 개체 틀 12"/>
          <p:cNvSpPr txBox="1">
            <a:spLocks/>
          </p:cNvSpPr>
          <p:nvPr/>
        </p:nvSpPr>
        <p:spPr>
          <a:xfrm>
            <a:off x="31913" y="66250"/>
            <a:ext cx="9098058" cy="451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dirty="0" smtClean="0">
                <a:solidFill>
                  <a:schemeClr val="tx1"/>
                </a:solidFill>
              </a:rPr>
              <a:t>양쪽 모두 공격 타입 선택 완료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592">
            <a:off x="3738787" y="2320716"/>
            <a:ext cx="1666422" cy="1424690"/>
          </a:xfrm>
          <a:prstGeom prst="rect">
            <a:avLst/>
          </a:prstGeom>
        </p:spPr>
      </p:pic>
      <p:sp>
        <p:nvSpPr>
          <p:cNvPr id="162" name="타원 161"/>
          <p:cNvSpPr/>
          <p:nvPr/>
        </p:nvSpPr>
        <p:spPr>
          <a:xfrm>
            <a:off x="3387910" y="601841"/>
            <a:ext cx="194973" cy="17921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3445455" y="757093"/>
            <a:ext cx="219109" cy="201395"/>
          </a:xfrm>
          <a:prstGeom prst="ellipse">
            <a:avLst/>
          </a:prstGeom>
          <a:blipFill dpi="0" rotWithShape="1"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3565216" y="931398"/>
            <a:ext cx="247713" cy="227686"/>
          </a:xfrm>
          <a:prstGeom prst="ellipse">
            <a:avLst/>
          </a:prstGeom>
          <a:blipFill dpi="0" rotWithShape="1">
            <a:blip r:embed="rId7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3710804" y="1063392"/>
            <a:ext cx="273932" cy="261716"/>
          </a:xfrm>
          <a:prstGeom prst="ellipse">
            <a:avLst/>
          </a:prstGeom>
          <a:blipFill dpi="0"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3985361" y="1191980"/>
            <a:ext cx="299412" cy="275206"/>
          </a:xfrm>
          <a:prstGeom prst="ellipse">
            <a:avLst/>
          </a:prstGeom>
          <a:blipFill dpi="0" rotWithShape="1"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4552349" y="1199482"/>
            <a:ext cx="347934" cy="319805"/>
          </a:xfrm>
          <a:prstGeom prst="ellipse">
            <a:avLst/>
          </a:prstGeom>
          <a:blipFill dpi="0" rotWithShape="1">
            <a:blip r:embed="rId11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4760831" y="1118142"/>
            <a:ext cx="368650" cy="338846"/>
          </a:xfrm>
          <a:prstGeom prst="ellipse">
            <a:avLst/>
          </a:prstGeom>
          <a:blipFill dpi="0" rotWithShape="1"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030421" y="947368"/>
            <a:ext cx="398055" cy="365874"/>
          </a:xfrm>
          <a:prstGeom prst="ellipse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582">
            <a:off x="5087681" y="659090"/>
            <a:ext cx="604952" cy="302729"/>
          </a:xfrm>
          <a:prstGeom prst="rect">
            <a:avLst/>
          </a:prstGeom>
        </p:spPr>
      </p:pic>
      <p:sp>
        <p:nvSpPr>
          <p:cNvPr id="175" name="직사각형 106"/>
          <p:cNvSpPr/>
          <p:nvPr/>
        </p:nvSpPr>
        <p:spPr>
          <a:xfrm rot="21427302">
            <a:off x="3870189" y="670511"/>
            <a:ext cx="1120249" cy="334709"/>
          </a:xfrm>
          <a:custGeom>
            <a:avLst/>
            <a:gdLst>
              <a:gd name="connsiteX0" fmla="*/ 0 w 1116040"/>
              <a:gd name="connsiteY0" fmla="*/ 0 h 334709"/>
              <a:gd name="connsiteX1" fmla="*/ 1116040 w 1116040"/>
              <a:gd name="connsiteY1" fmla="*/ 0 h 334709"/>
              <a:gd name="connsiteX2" fmla="*/ 1116040 w 1116040"/>
              <a:gd name="connsiteY2" fmla="*/ 334709 h 334709"/>
              <a:gd name="connsiteX3" fmla="*/ 0 w 1116040"/>
              <a:gd name="connsiteY3" fmla="*/ 334709 h 334709"/>
              <a:gd name="connsiteX4" fmla="*/ 0 w 1116040"/>
              <a:gd name="connsiteY4" fmla="*/ 0 h 334709"/>
              <a:gd name="connsiteX0" fmla="*/ 0 w 1120249"/>
              <a:gd name="connsiteY0" fmla="*/ 83714 h 334709"/>
              <a:gd name="connsiteX1" fmla="*/ 1120249 w 1120249"/>
              <a:gd name="connsiteY1" fmla="*/ 0 h 334709"/>
              <a:gd name="connsiteX2" fmla="*/ 1120249 w 1120249"/>
              <a:gd name="connsiteY2" fmla="*/ 334709 h 334709"/>
              <a:gd name="connsiteX3" fmla="*/ 4209 w 1120249"/>
              <a:gd name="connsiteY3" fmla="*/ 334709 h 334709"/>
              <a:gd name="connsiteX4" fmla="*/ 0 w 1120249"/>
              <a:gd name="connsiteY4" fmla="*/ 83714 h 33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249" h="334709">
                <a:moveTo>
                  <a:pt x="0" y="83714"/>
                </a:moveTo>
                <a:lnTo>
                  <a:pt x="1120249" y="0"/>
                </a:lnTo>
                <a:lnTo>
                  <a:pt x="1120249" y="334709"/>
                </a:lnTo>
                <a:lnTo>
                  <a:pt x="4209" y="334709"/>
                </a:lnTo>
                <a:lnTo>
                  <a:pt x="0" y="8371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ダメージ</a:t>
            </a:r>
            <a:r>
              <a:rPr lang="en-US" altLang="ja-JP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</a:t>
            </a:r>
            <a:endParaRPr lang="ko-KR" altLang="en-US" sz="1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50664" y="903521"/>
            <a:ext cx="2441621" cy="568931"/>
            <a:chOff x="50664" y="761903"/>
            <a:chExt cx="2441621" cy="568931"/>
          </a:xfrm>
        </p:grpSpPr>
        <p:sp>
          <p:nvSpPr>
            <p:cNvPr id="177" name="직사각형 3"/>
            <p:cNvSpPr/>
            <p:nvPr/>
          </p:nvSpPr>
          <p:spPr>
            <a:xfrm>
              <a:off x="548069" y="895252"/>
              <a:ext cx="1944216" cy="435582"/>
            </a:xfrm>
            <a:custGeom>
              <a:avLst/>
              <a:gdLst>
                <a:gd name="connsiteX0" fmla="*/ 0 w 1944216"/>
                <a:gd name="connsiteY0" fmla="*/ 0 h 245082"/>
                <a:gd name="connsiteX1" fmla="*/ 1944216 w 1944216"/>
                <a:gd name="connsiteY1" fmla="*/ 0 h 245082"/>
                <a:gd name="connsiteX2" fmla="*/ 1944216 w 1944216"/>
                <a:gd name="connsiteY2" fmla="*/ 245082 h 245082"/>
                <a:gd name="connsiteX3" fmla="*/ 0 w 1944216"/>
                <a:gd name="connsiteY3" fmla="*/ 245082 h 245082"/>
                <a:gd name="connsiteX4" fmla="*/ 0 w 1944216"/>
                <a:gd name="connsiteY4" fmla="*/ 0 h 24508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905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19050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44216"/>
                <a:gd name="connsiteY0" fmla="*/ 3048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3048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216" h="435582">
                  <a:moveTo>
                    <a:pt x="0" y="266700"/>
                  </a:moveTo>
                  <a:cubicBezTo>
                    <a:pt x="1288152" y="254000"/>
                    <a:pt x="1593324" y="187960"/>
                    <a:pt x="1944216" y="0"/>
                  </a:cubicBezTo>
                  <a:lnTo>
                    <a:pt x="1944216" y="435582"/>
                  </a:lnTo>
                  <a:lnTo>
                    <a:pt x="0" y="435582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2" name="그룹 191"/>
            <p:cNvGrpSpPr/>
            <p:nvPr/>
          </p:nvGrpSpPr>
          <p:grpSpPr>
            <a:xfrm>
              <a:off x="50664" y="761903"/>
              <a:ext cx="1804331" cy="568931"/>
              <a:chOff x="50664" y="761903"/>
              <a:chExt cx="1804331" cy="568931"/>
            </a:xfrm>
          </p:grpSpPr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07" t="4728" r="36786" b="64700"/>
              <a:stretch/>
            </p:blipFill>
            <p:spPr>
              <a:xfrm>
                <a:off x="50664" y="840670"/>
                <a:ext cx="481733" cy="490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02" name="직사각형 4"/>
              <p:cNvSpPr/>
              <p:nvPr/>
            </p:nvSpPr>
            <p:spPr>
              <a:xfrm>
                <a:off x="558022" y="1111900"/>
                <a:ext cx="1296973" cy="210706"/>
              </a:xfrm>
              <a:custGeom>
                <a:avLst/>
                <a:gdLst>
                  <a:gd name="connsiteX0" fmla="*/ 0 w 959774"/>
                  <a:gd name="connsiteY0" fmla="*/ 0 h 148793"/>
                  <a:gd name="connsiteX1" fmla="*/ 959774 w 959774"/>
                  <a:gd name="connsiteY1" fmla="*/ 0 h 148793"/>
                  <a:gd name="connsiteX2" fmla="*/ 959774 w 959774"/>
                  <a:gd name="connsiteY2" fmla="*/ 148793 h 148793"/>
                  <a:gd name="connsiteX3" fmla="*/ 0 w 959774"/>
                  <a:gd name="connsiteY3" fmla="*/ 148793 h 148793"/>
                  <a:gd name="connsiteX4" fmla="*/ 0 w 959774"/>
                  <a:gd name="connsiteY4" fmla="*/ 0 h 148793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6947"/>
                  <a:gd name="connsiteY0" fmla="*/ 61913 h 210706"/>
                  <a:gd name="connsiteX1" fmla="*/ 963925 w 966947"/>
                  <a:gd name="connsiteY1" fmla="*/ 0 h 210706"/>
                  <a:gd name="connsiteX2" fmla="*/ 966853 w 966947"/>
                  <a:gd name="connsiteY2" fmla="*/ 208325 h 210706"/>
                  <a:gd name="connsiteX3" fmla="*/ 0 w 966947"/>
                  <a:gd name="connsiteY3" fmla="*/ 210706 h 210706"/>
                  <a:gd name="connsiteX4" fmla="*/ 0 w 966947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61544 w 963925"/>
                  <a:gd name="connsiteY2" fmla="*/ 208325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25" h="210706">
                    <a:moveTo>
                      <a:pt x="0" y="61913"/>
                    </a:moveTo>
                    <a:cubicBezTo>
                      <a:pt x="320718" y="50800"/>
                      <a:pt x="674581" y="53975"/>
                      <a:pt x="963925" y="0"/>
                    </a:cubicBezTo>
                    <a:cubicBezTo>
                      <a:pt x="963131" y="60710"/>
                      <a:pt x="962338" y="147615"/>
                      <a:pt x="961544" y="208325"/>
                    </a:cubicBezTo>
                    <a:lnTo>
                      <a:pt x="0" y="210706"/>
                    </a:lnTo>
                    <a:lnTo>
                      <a:pt x="0" y="619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99"/>
                  </a:gs>
                  <a:gs pos="41000">
                    <a:srgbClr val="FFFF69"/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4" name="그림 20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833" y="761903"/>
                <a:ext cx="274937" cy="246593"/>
              </a:xfrm>
              <a:prstGeom prst="rect">
                <a:avLst/>
              </a:prstGeom>
            </p:spPr>
          </p:pic>
          <p:sp>
            <p:nvSpPr>
              <p:cNvPr id="205" name="TextBox 204"/>
              <p:cNvSpPr txBox="1"/>
              <p:nvPr/>
            </p:nvSpPr>
            <p:spPr>
              <a:xfrm>
                <a:off x="548069" y="833380"/>
                <a:ext cx="12672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500" b="1" dirty="0" smtClean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  <a:ea typeface="Kozuka Gothic Pro H" pitchFamily="34" charset="-128"/>
                  </a:rPr>
                  <a:t>マーピクス</a:t>
                </a:r>
                <a:endParaRPr lang="ko-KR" altLang="en-US" sz="15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zuka Gothic Pro H" pitchFamily="34" charset="-128"/>
                </a:endParaRPr>
              </a:p>
            </p:txBody>
          </p:sp>
        </p:grpSp>
      </p:grpSp>
      <p:grpSp>
        <p:nvGrpSpPr>
          <p:cNvPr id="207" name="그룹 206"/>
          <p:cNvGrpSpPr/>
          <p:nvPr/>
        </p:nvGrpSpPr>
        <p:grpSpPr>
          <a:xfrm>
            <a:off x="6688350" y="921769"/>
            <a:ext cx="2441621" cy="568931"/>
            <a:chOff x="6688350" y="898255"/>
            <a:chExt cx="2441621" cy="568931"/>
          </a:xfrm>
        </p:grpSpPr>
        <p:grpSp>
          <p:nvGrpSpPr>
            <p:cNvPr id="208" name="그룹 207"/>
            <p:cNvGrpSpPr/>
            <p:nvPr/>
          </p:nvGrpSpPr>
          <p:grpSpPr>
            <a:xfrm flipH="1">
              <a:off x="6688350" y="898255"/>
              <a:ext cx="2441621" cy="568931"/>
              <a:chOff x="50664" y="549211"/>
              <a:chExt cx="2441621" cy="568931"/>
            </a:xfrm>
          </p:grpSpPr>
          <p:sp>
            <p:nvSpPr>
              <p:cNvPr id="211" name="직사각형 3"/>
              <p:cNvSpPr/>
              <p:nvPr/>
            </p:nvSpPr>
            <p:spPr>
              <a:xfrm>
                <a:off x="548069" y="682560"/>
                <a:ext cx="1944216" cy="435582"/>
              </a:xfrm>
              <a:custGeom>
                <a:avLst/>
                <a:gdLst>
                  <a:gd name="connsiteX0" fmla="*/ 0 w 1944216"/>
                  <a:gd name="connsiteY0" fmla="*/ 0 h 245082"/>
                  <a:gd name="connsiteX1" fmla="*/ 1944216 w 1944216"/>
                  <a:gd name="connsiteY1" fmla="*/ 0 h 245082"/>
                  <a:gd name="connsiteX2" fmla="*/ 1944216 w 1944216"/>
                  <a:gd name="connsiteY2" fmla="*/ 245082 h 245082"/>
                  <a:gd name="connsiteX3" fmla="*/ 0 w 1944216"/>
                  <a:gd name="connsiteY3" fmla="*/ 245082 h 245082"/>
                  <a:gd name="connsiteX4" fmla="*/ 0 w 1944216"/>
                  <a:gd name="connsiteY4" fmla="*/ 0 h 24508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905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19050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44216"/>
                  <a:gd name="connsiteY0" fmla="*/ 3048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3048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216" h="435582">
                    <a:moveTo>
                      <a:pt x="0" y="266700"/>
                    </a:moveTo>
                    <a:cubicBezTo>
                      <a:pt x="1288152" y="254000"/>
                      <a:pt x="1593324" y="187960"/>
                      <a:pt x="1944216" y="0"/>
                    </a:cubicBezTo>
                    <a:lnTo>
                      <a:pt x="1944216" y="435582"/>
                    </a:lnTo>
                    <a:lnTo>
                      <a:pt x="0" y="435582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2" name="그룹 211"/>
              <p:cNvGrpSpPr/>
              <p:nvPr/>
            </p:nvGrpSpPr>
            <p:grpSpPr>
              <a:xfrm>
                <a:off x="50664" y="549211"/>
                <a:ext cx="1717098" cy="568931"/>
                <a:chOff x="50664" y="549211"/>
                <a:chExt cx="1717098" cy="568931"/>
              </a:xfrm>
            </p:grpSpPr>
            <p:pic>
              <p:nvPicPr>
                <p:cNvPr id="213" name="그림 212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627978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214" name="그림 213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88" y="549211"/>
                  <a:ext cx="232228" cy="246593"/>
                </a:xfrm>
                <a:prstGeom prst="rect">
                  <a:avLst/>
                </a:prstGeom>
              </p:spPr>
            </p:pic>
            <p:sp>
              <p:nvSpPr>
                <p:cNvPr id="215" name="TextBox 214"/>
                <p:cNvSpPr txBox="1"/>
                <p:nvPr/>
              </p:nvSpPr>
              <p:spPr>
                <a:xfrm>
                  <a:off x="500524" y="620688"/>
                  <a:ext cx="126723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マーピクス</a:t>
                  </a:r>
                  <a:r>
                    <a:rPr lang="en-US" altLang="ja-JP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2</a:t>
                  </a:r>
                  <a:endParaRPr lang="ko-KR" altLang="en-US" sz="15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</a:endParaRPr>
                </a:p>
              </p:txBody>
            </p:sp>
          </p:grpSp>
        </p:grpSp>
        <p:sp>
          <p:nvSpPr>
            <p:cNvPr id="210" name="직사각형 4"/>
            <p:cNvSpPr/>
            <p:nvPr/>
          </p:nvSpPr>
          <p:spPr>
            <a:xfrm flipH="1">
              <a:off x="8163915" y="1305402"/>
              <a:ext cx="457989" cy="153556"/>
            </a:xfrm>
            <a:custGeom>
              <a:avLst/>
              <a:gdLst>
                <a:gd name="connsiteX0" fmla="*/ 0 w 959774"/>
                <a:gd name="connsiteY0" fmla="*/ 0 h 148793"/>
                <a:gd name="connsiteX1" fmla="*/ 959774 w 959774"/>
                <a:gd name="connsiteY1" fmla="*/ 0 h 148793"/>
                <a:gd name="connsiteX2" fmla="*/ 959774 w 959774"/>
                <a:gd name="connsiteY2" fmla="*/ 148793 h 148793"/>
                <a:gd name="connsiteX3" fmla="*/ 0 w 959774"/>
                <a:gd name="connsiteY3" fmla="*/ 148793 h 148793"/>
                <a:gd name="connsiteX4" fmla="*/ 0 w 959774"/>
                <a:gd name="connsiteY4" fmla="*/ 0 h 148793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6947"/>
                <a:gd name="connsiteY0" fmla="*/ 61913 h 210706"/>
                <a:gd name="connsiteX1" fmla="*/ 963925 w 966947"/>
                <a:gd name="connsiteY1" fmla="*/ 0 h 210706"/>
                <a:gd name="connsiteX2" fmla="*/ 966853 w 966947"/>
                <a:gd name="connsiteY2" fmla="*/ 208325 h 210706"/>
                <a:gd name="connsiteX3" fmla="*/ 0 w 966947"/>
                <a:gd name="connsiteY3" fmla="*/ 210706 h 210706"/>
                <a:gd name="connsiteX4" fmla="*/ 0 w 966947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61544 w 963925"/>
                <a:gd name="connsiteY2" fmla="*/ 208325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617" h="153556">
                  <a:moveTo>
                    <a:pt x="0" y="4763"/>
                  </a:moveTo>
                  <a:cubicBezTo>
                    <a:pt x="320718" y="-6350"/>
                    <a:pt x="627917" y="9525"/>
                    <a:pt x="957259" y="0"/>
                  </a:cubicBezTo>
                  <a:cubicBezTo>
                    <a:pt x="956465" y="60710"/>
                    <a:pt x="962338" y="90465"/>
                    <a:pt x="961544" y="151175"/>
                  </a:cubicBezTo>
                  <a:lnTo>
                    <a:pt x="0" y="153556"/>
                  </a:lnTo>
                  <a:lnTo>
                    <a:pt x="0" y="476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99"/>
                </a:gs>
                <a:gs pos="41000">
                  <a:srgbClr val="FFFF69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4" name="그림 23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" y="634901"/>
            <a:ext cx="292300" cy="292300"/>
          </a:xfrm>
          <a:prstGeom prst="rect">
            <a:avLst/>
          </a:prstGeom>
        </p:spPr>
      </p:pic>
      <p:pic>
        <p:nvPicPr>
          <p:cNvPr id="237" name="그림 23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93" y="637834"/>
            <a:ext cx="658440" cy="276910"/>
          </a:xfrm>
          <a:prstGeom prst="rect">
            <a:avLst/>
          </a:prstGeom>
        </p:spPr>
      </p:pic>
      <p:sp>
        <p:nvSpPr>
          <p:cNvPr id="245" name="TextBox 244"/>
          <p:cNvSpPr txBox="1"/>
          <p:nvPr/>
        </p:nvSpPr>
        <p:spPr>
          <a:xfrm>
            <a:off x="7875252" y="5963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96%</a:t>
            </a:r>
            <a:endParaRPr lang="ko-KR" altLang="en-US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6" name="오른쪽 화살표 245"/>
          <p:cNvSpPr/>
          <p:nvPr/>
        </p:nvSpPr>
        <p:spPr>
          <a:xfrm flipH="1">
            <a:off x="-1548680" y="3019382"/>
            <a:ext cx="1477779" cy="5601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Slide</a:t>
            </a:r>
            <a:endParaRPr lang="ko-KR" altLang="en-US" dirty="0"/>
          </a:p>
        </p:txBody>
      </p:sp>
      <p:sp>
        <p:nvSpPr>
          <p:cNvPr id="247" name="오른쪽 화살표 246"/>
          <p:cNvSpPr/>
          <p:nvPr/>
        </p:nvSpPr>
        <p:spPr>
          <a:xfrm flipH="1">
            <a:off x="-1548680" y="5114678"/>
            <a:ext cx="1477779" cy="5601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Slide</a:t>
            </a:r>
            <a:endParaRPr lang="ko-KR" altLang="en-US" dirty="0"/>
          </a:p>
        </p:txBody>
      </p:sp>
      <p:sp>
        <p:nvSpPr>
          <p:cNvPr id="248" name="오른쪽 화살표 247"/>
          <p:cNvSpPr/>
          <p:nvPr/>
        </p:nvSpPr>
        <p:spPr>
          <a:xfrm>
            <a:off x="9252520" y="3019382"/>
            <a:ext cx="1477779" cy="5601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Slide</a:t>
            </a:r>
            <a:endParaRPr lang="ko-KR" altLang="en-US" dirty="0"/>
          </a:p>
        </p:txBody>
      </p:sp>
      <p:sp>
        <p:nvSpPr>
          <p:cNvPr id="249" name="오른쪽 화살표 248"/>
          <p:cNvSpPr/>
          <p:nvPr/>
        </p:nvSpPr>
        <p:spPr>
          <a:xfrm>
            <a:off x="9252520" y="5114678"/>
            <a:ext cx="1477779" cy="5601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Slide</a:t>
            </a:r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50664" y="1575777"/>
            <a:ext cx="9031300" cy="2103279"/>
            <a:chOff x="50664" y="1575777"/>
            <a:chExt cx="9031300" cy="2103279"/>
          </a:xfrm>
        </p:grpSpPr>
        <p:grpSp>
          <p:nvGrpSpPr>
            <p:cNvPr id="119" name="그룹 118"/>
            <p:cNvGrpSpPr/>
            <p:nvPr/>
          </p:nvGrpSpPr>
          <p:grpSpPr>
            <a:xfrm>
              <a:off x="50664" y="1575777"/>
              <a:ext cx="481733" cy="490164"/>
              <a:chOff x="50664" y="1575777"/>
              <a:chExt cx="481733" cy="490164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85" name="그림 284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86" name="직사각형 285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그림 28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83" name="그림 282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84" name="그림 283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0" name="그룹 119"/>
            <p:cNvGrpSpPr/>
            <p:nvPr/>
          </p:nvGrpSpPr>
          <p:grpSpPr>
            <a:xfrm>
              <a:off x="50664" y="2107918"/>
              <a:ext cx="481733" cy="490164"/>
              <a:chOff x="50664" y="1575777"/>
              <a:chExt cx="481733" cy="490164"/>
            </a:xfrm>
          </p:grpSpPr>
          <p:grpSp>
            <p:nvGrpSpPr>
              <p:cNvPr id="275" name="그룹 274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79" name="그림 278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80" name="직사각형 279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76" name="그림 275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7" name="그림 276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8" name="그림 277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1" name="그룹 120"/>
            <p:cNvGrpSpPr/>
            <p:nvPr/>
          </p:nvGrpSpPr>
          <p:grpSpPr>
            <a:xfrm>
              <a:off x="50664" y="2647798"/>
              <a:ext cx="481733" cy="490164"/>
              <a:chOff x="50664" y="1575777"/>
              <a:chExt cx="481733" cy="490164"/>
            </a:xfrm>
          </p:grpSpPr>
          <p:grpSp>
            <p:nvGrpSpPr>
              <p:cNvPr id="269" name="그룹 268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73" name="그림 272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74" name="직사각형 273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70" name="그림 269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1" name="그림 270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2" name="그림 271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2" name="그룹 121"/>
            <p:cNvGrpSpPr/>
            <p:nvPr/>
          </p:nvGrpSpPr>
          <p:grpSpPr>
            <a:xfrm>
              <a:off x="50664" y="3188892"/>
              <a:ext cx="481733" cy="490164"/>
              <a:chOff x="50664" y="1575777"/>
              <a:chExt cx="481733" cy="490164"/>
            </a:xfrm>
          </p:grpSpPr>
          <p:grpSp>
            <p:nvGrpSpPr>
              <p:cNvPr id="263" name="그룹 262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67" name="그림 266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68" name="직사각형 267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64" name="그림 263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65" name="그림 264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66" name="그림 265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4" name="그룹 123"/>
            <p:cNvGrpSpPr/>
            <p:nvPr/>
          </p:nvGrpSpPr>
          <p:grpSpPr>
            <a:xfrm>
              <a:off x="8600231" y="1575777"/>
              <a:ext cx="481733" cy="490164"/>
              <a:chOff x="50664" y="1575777"/>
              <a:chExt cx="481733" cy="490164"/>
            </a:xfrm>
          </p:grpSpPr>
          <p:grpSp>
            <p:nvGrpSpPr>
              <p:cNvPr id="257" name="그룹 256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61" name="그림 260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62" name="직사각형 261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58" name="그림 25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9" name="그림 258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60" name="그림 25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5" name="그룹 124"/>
            <p:cNvGrpSpPr/>
            <p:nvPr/>
          </p:nvGrpSpPr>
          <p:grpSpPr>
            <a:xfrm>
              <a:off x="8600231" y="2107918"/>
              <a:ext cx="481733" cy="490164"/>
              <a:chOff x="50664" y="1575777"/>
              <a:chExt cx="481733" cy="490164"/>
            </a:xfrm>
          </p:grpSpPr>
          <p:grpSp>
            <p:nvGrpSpPr>
              <p:cNvPr id="250" name="그룹 249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55" name="그림 254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56" name="직사각형 255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51" name="그림 250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3" name="그림 252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4" name="그림 253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29" name="그룹 128"/>
            <p:cNvGrpSpPr/>
            <p:nvPr/>
          </p:nvGrpSpPr>
          <p:grpSpPr>
            <a:xfrm>
              <a:off x="8600231" y="2647798"/>
              <a:ext cx="481733" cy="490164"/>
              <a:chOff x="50664" y="1575777"/>
              <a:chExt cx="481733" cy="490164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06" name="그림 205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09" name="직사각형 208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9" name="그림 158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0" name="그룹 129"/>
            <p:cNvGrpSpPr/>
            <p:nvPr/>
          </p:nvGrpSpPr>
          <p:grpSpPr>
            <a:xfrm>
              <a:off x="8600231" y="3188892"/>
              <a:ext cx="481733" cy="490164"/>
              <a:chOff x="50664" y="1575777"/>
              <a:chExt cx="481733" cy="490164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56" name="그림 155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57" name="직사각형 156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  <p:pic>
        <p:nvPicPr>
          <p:cNvPr id="296" name="그림 29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27" y="1370392"/>
            <a:ext cx="3667637" cy="3858164"/>
          </a:xfrm>
          <a:prstGeom prst="rect">
            <a:avLst/>
          </a:prstGeom>
        </p:spPr>
      </p:pic>
      <p:grpSp>
        <p:nvGrpSpPr>
          <p:cNvPr id="297" name="그룹 296"/>
          <p:cNvGrpSpPr/>
          <p:nvPr/>
        </p:nvGrpSpPr>
        <p:grpSpPr>
          <a:xfrm>
            <a:off x="280115" y="3998200"/>
            <a:ext cx="4150197" cy="2234956"/>
            <a:chOff x="280115" y="3998200"/>
            <a:chExt cx="4150197" cy="2234956"/>
          </a:xfrm>
        </p:grpSpPr>
        <p:sp>
          <p:nvSpPr>
            <p:cNvPr id="298" name="대각선 방향의 모서리가 잘린 사각형 297"/>
            <p:cNvSpPr/>
            <p:nvPr/>
          </p:nvSpPr>
          <p:spPr>
            <a:xfrm flipV="1">
              <a:off x="280115" y="4201296"/>
              <a:ext cx="4150197" cy="2031860"/>
            </a:xfrm>
            <a:prstGeom prst="snip2DiagRect">
              <a:avLst>
                <a:gd name="adj1" fmla="val 0"/>
                <a:gd name="adj2" fmla="val 713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9" name="하트 298"/>
            <p:cNvSpPr/>
            <p:nvPr/>
          </p:nvSpPr>
          <p:spPr>
            <a:xfrm>
              <a:off x="405607" y="4717348"/>
              <a:ext cx="213582" cy="205749"/>
            </a:xfrm>
            <a:prstGeom prst="hear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527017" y="4656746"/>
              <a:ext cx="109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C0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99,999</a:t>
              </a:r>
              <a:endParaRPr lang="ko-KR" altLang="en-US" sz="1200" b="1" i="1" dirty="0">
                <a:solidFill>
                  <a:srgbClr val="C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 rot="728412">
              <a:off x="375094" y="3998200"/>
              <a:ext cx="1134673" cy="2503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/>
                <a:t>キャラの名前だ</a:t>
              </a:r>
              <a:endParaRPr lang="ko-KR" altLang="en-US" sz="1100" b="1" dirty="0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22957" y="4376029"/>
              <a:ext cx="100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Lv. 50</a:t>
              </a:r>
              <a:endParaRPr lang="ko-KR" altLang="en-US" sz="1400" b="1" i="1" dirty="0"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03" name="그림 302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07" y="4985678"/>
              <a:ext cx="212476" cy="209378"/>
            </a:xfrm>
            <a:prstGeom prst="rect">
              <a:avLst/>
            </a:prstGeom>
          </p:spPr>
        </p:pic>
        <p:sp>
          <p:nvSpPr>
            <p:cNvPr id="304" name="TextBox 303"/>
            <p:cNvSpPr txBox="1"/>
            <p:nvPr/>
          </p:nvSpPr>
          <p:spPr>
            <a:xfrm>
              <a:off x="585031" y="4936910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1,000</a:t>
              </a:r>
              <a:endParaRPr lang="ko-KR" altLang="en-US" sz="1200" b="1" i="1" dirty="0">
                <a:solidFill>
                  <a:srgbClr val="15FF3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05" name="그림 304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01" y="5267322"/>
              <a:ext cx="248552" cy="208798"/>
            </a:xfrm>
            <a:prstGeom prst="rect">
              <a:avLst/>
            </a:prstGeom>
          </p:spPr>
        </p:pic>
        <p:sp>
          <p:nvSpPr>
            <p:cNvPr id="306" name="TextBox 305"/>
            <p:cNvSpPr txBox="1"/>
            <p:nvPr/>
          </p:nvSpPr>
          <p:spPr>
            <a:xfrm>
              <a:off x="585031" y="5227805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300</a:t>
              </a:r>
              <a:r>
                <a:rPr lang="ja-JP" altLang="en-US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↓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07" name="직선 연결선 306"/>
            <p:cNvCxnSpPr/>
            <p:nvPr/>
          </p:nvCxnSpPr>
          <p:spPr>
            <a:xfrm flipH="1">
              <a:off x="671626" y="5234918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 flipH="1">
              <a:off x="671626" y="5476120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615943" y="5478987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50</a:t>
              </a:r>
              <a:r>
                <a:rPr lang="ja-JP" altLang="en-US" sz="1200" b="1" i="1" dirty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↑</a:t>
              </a:r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 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10" name="직선 연결선 309"/>
            <p:cNvCxnSpPr/>
            <p:nvPr/>
          </p:nvCxnSpPr>
          <p:spPr>
            <a:xfrm flipH="1">
              <a:off x="671626" y="5744652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1" name="그림 310"/>
            <p:cNvPicPr>
              <a:picLocks noChangeAspect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5" t="2240" r="4037" b="67913"/>
            <a:stretch/>
          </p:blipFill>
          <p:spPr>
            <a:xfrm>
              <a:off x="323262" y="5507852"/>
              <a:ext cx="343906" cy="292722"/>
            </a:xfrm>
            <a:prstGeom prst="rect">
              <a:avLst/>
            </a:prstGeom>
          </p:spPr>
        </p:pic>
        <p:cxnSp>
          <p:nvCxnSpPr>
            <p:cNvPr id="312" name="직선 연결선 311"/>
            <p:cNvCxnSpPr/>
            <p:nvPr/>
          </p:nvCxnSpPr>
          <p:spPr>
            <a:xfrm flipH="1">
              <a:off x="671626" y="4951066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3" name="그림 31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62" y="5821165"/>
              <a:ext cx="340162" cy="340162"/>
            </a:xfrm>
            <a:prstGeom prst="ellipse">
              <a:avLst/>
            </a:prstGeom>
            <a:ln w="28575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314" name="그룹 313"/>
            <p:cNvGrpSpPr/>
            <p:nvPr/>
          </p:nvGrpSpPr>
          <p:grpSpPr>
            <a:xfrm>
              <a:off x="1599674" y="4265160"/>
              <a:ext cx="1959761" cy="969023"/>
              <a:chOff x="1599674" y="4058001"/>
              <a:chExt cx="1959761" cy="969023"/>
            </a:xfrm>
          </p:grpSpPr>
          <p:sp>
            <p:nvSpPr>
              <p:cNvPr id="320" name="팔각형 319"/>
              <p:cNvSpPr/>
              <p:nvPr/>
            </p:nvSpPr>
            <p:spPr>
              <a:xfrm>
                <a:off x="1599674" y="4074576"/>
                <a:ext cx="1928386" cy="952448"/>
              </a:xfrm>
              <a:prstGeom prst="octagon">
                <a:avLst>
                  <a:gd name="adj" fmla="val 87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1" name="그룹 320"/>
              <p:cNvGrpSpPr/>
              <p:nvPr/>
            </p:nvGrpSpPr>
            <p:grpSpPr>
              <a:xfrm>
                <a:off x="1624098" y="4058001"/>
                <a:ext cx="1935337" cy="875921"/>
                <a:chOff x="1624098" y="4058001"/>
                <a:chExt cx="1935337" cy="875921"/>
              </a:xfrm>
            </p:grpSpPr>
            <p:pic>
              <p:nvPicPr>
                <p:cNvPr id="322" name="그림 321"/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968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C00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323" name="그림 322"/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6364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FFC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24" name="TextBox 323"/>
                <p:cNvSpPr txBox="1"/>
                <p:nvPr/>
              </p:nvSpPr>
              <p:spPr>
                <a:xfrm>
                  <a:off x="1624098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攻撃</a:t>
                  </a:r>
                  <a:endParaRPr lang="ko-KR" altLang="en-US" sz="1500" b="1" spc="50" dirty="0">
                    <a:ln w="1270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2203306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反</a:t>
                  </a:r>
                  <a:r>
                    <a:rPr lang="ja-JP" altLang="en-US" sz="1500" b="1" spc="50" dirty="0" smtClean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撃</a:t>
                  </a:r>
                  <a:endParaRPr lang="ko-KR" altLang="en-US" sz="1500" b="1" spc="50" dirty="0">
                    <a:ln w="12700"/>
                    <a:solidFill>
                      <a:schemeClr val="accent6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326" name="그림 325"/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0109" y="4409261"/>
                  <a:ext cx="501850" cy="524661"/>
                </a:xfrm>
                <a:prstGeom prst="ellipse">
                  <a:avLst/>
                </a:prstGeom>
                <a:ln w="38100" cap="rnd">
                  <a:solidFill>
                    <a:schemeClr val="accent5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27" name="TextBox 326"/>
                <p:cNvSpPr txBox="1"/>
                <p:nvPr/>
              </p:nvSpPr>
              <p:spPr>
                <a:xfrm>
                  <a:off x="2822632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solidFill>
                        <a:schemeClr val="accent5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回避</a:t>
                  </a:r>
                  <a:endParaRPr lang="ko-KR" altLang="en-US" sz="1500" b="1" spc="50" dirty="0">
                    <a:ln w="12700"/>
                    <a:solidFill>
                      <a:schemeClr val="accent5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15" name="팔각형 314"/>
            <p:cNvSpPr/>
            <p:nvPr/>
          </p:nvSpPr>
          <p:spPr>
            <a:xfrm>
              <a:off x="1599674" y="5288692"/>
              <a:ext cx="2743726" cy="873211"/>
            </a:xfrm>
            <a:prstGeom prst="octagon">
              <a:avLst>
                <a:gd name="adj" fmla="val 8731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スキル説明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555399" y="4258009"/>
              <a:ext cx="865596" cy="976174"/>
              <a:chOff x="3555399" y="4069293"/>
              <a:chExt cx="865596" cy="976174"/>
            </a:xfrm>
          </p:grpSpPr>
          <p:sp>
            <p:nvSpPr>
              <p:cNvPr id="317" name="팔각형 316"/>
              <p:cNvSpPr/>
              <p:nvPr/>
            </p:nvSpPr>
            <p:spPr>
              <a:xfrm>
                <a:off x="3579655" y="4076700"/>
                <a:ext cx="771365" cy="968767"/>
              </a:xfrm>
              <a:prstGeom prst="octagon">
                <a:avLst>
                  <a:gd name="adj" fmla="val 1018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318" name="그림 317"/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1844" y="4452659"/>
                <a:ext cx="499706" cy="499706"/>
              </a:xfrm>
              <a:prstGeom prst="ellipse">
                <a:avLst/>
              </a:prstGeom>
              <a:ln w="28575" cap="rnd">
                <a:solidFill>
                  <a:schemeClr val="tx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19" name="TextBox 318"/>
              <p:cNvSpPr txBox="1"/>
              <p:nvPr/>
            </p:nvSpPr>
            <p:spPr>
              <a:xfrm>
                <a:off x="3555399" y="4069293"/>
                <a:ext cx="86559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1500" b="1" spc="50" dirty="0">
                    <a:ln w="1270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スキル</a:t>
                </a:r>
                <a:endParaRPr lang="ko-KR" altLang="en-US" sz="1500" b="1" spc="50" dirty="0">
                  <a:ln w="1270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328" name="그림 327"/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26732" y="1370392"/>
            <a:ext cx="3667637" cy="3858164"/>
          </a:xfrm>
          <a:prstGeom prst="rect">
            <a:avLst/>
          </a:prstGeom>
        </p:spPr>
      </p:pic>
      <p:grpSp>
        <p:nvGrpSpPr>
          <p:cNvPr id="329" name="그룹 328"/>
          <p:cNvGrpSpPr/>
          <p:nvPr/>
        </p:nvGrpSpPr>
        <p:grpSpPr>
          <a:xfrm flipH="1">
            <a:off x="4776458" y="3998200"/>
            <a:ext cx="4150197" cy="2234956"/>
            <a:chOff x="280115" y="3998200"/>
            <a:chExt cx="4150197" cy="2234956"/>
          </a:xfrm>
        </p:grpSpPr>
        <p:sp>
          <p:nvSpPr>
            <p:cNvPr id="330" name="대각선 방향의 모서리가 잘린 사각형 329"/>
            <p:cNvSpPr/>
            <p:nvPr/>
          </p:nvSpPr>
          <p:spPr>
            <a:xfrm flipV="1">
              <a:off x="280115" y="4201296"/>
              <a:ext cx="4150197" cy="2031860"/>
            </a:xfrm>
            <a:prstGeom prst="snip2DiagRect">
              <a:avLst>
                <a:gd name="adj1" fmla="val 0"/>
                <a:gd name="adj2" fmla="val 713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1" name="하트 330"/>
            <p:cNvSpPr/>
            <p:nvPr/>
          </p:nvSpPr>
          <p:spPr>
            <a:xfrm>
              <a:off x="405607" y="4717348"/>
              <a:ext cx="213582" cy="205749"/>
            </a:xfrm>
            <a:prstGeom prst="hear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527017" y="4656746"/>
              <a:ext cx="109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C0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99,999</a:t>
              </a:r>
              <a:endParaRPr lang="ko-KR" altLang="en-US" sz="1200" b="1" i="1" dirty="0">
                <a:solidFill>
                  <a:srgbClr val="C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 rot="728412">
              <a:off x="375094" y="3998200"/>
              <a:ext cx="1134673" cy="2503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/>
                <a:t>キャラの名前だ</a:t>
              </a:r>
              <a:endParaRPr lang="ko-KR" altLang="en-US" sz="1100" b="1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22957" y="4376029"/>
              <a:ext cx="100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Lv. 50</a:t>
              </a:r>
              <a:endParaRPr lang="ko-KR" altLang="en-US" sz="1400" b="1" i="1" dirty="0"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35" name="그림 334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07" y="4985678"/>
              <a:ext cx="212476" cy="209378"/>
            </a:xfrm>
            <a:prstGeom prst="rect">
              <a:avLst/>
            </a:prstGeom>
          </p:spPr>
        </p:pic>
        <p:sp>
          <p:nvSpPr>
            <p:cNvPr id="336" name="TextBox 335"/>
            <p:cNvSpPr txBox="1"/>
            <p:nvPr/>
          </p:nvSpPr>
          <p:spPr>
            <a:xfrm>
              <a:off x="585031" y="4936910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1,000</a:t>
              </a:r>
              <a:endParaRPr lang="ko-KR" altLang="en-US" sz="1200" b="1" i="1" dirty="0">
                <a:solidFill>
                  <a:srgbClr val="15FF3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337" name="그림 336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01" y="5267322"/>
              <a:ext cx="248552" cy="208798"/>
            </a:xfrm>
            <a:prstGeom prst="rect">
              <a:avLst/>
            </a:prstGeom>
          </p:spPr>
        </p:pic>
        <p:sp>
          <p:nvSpPr>
            <p:cNvPr id="338" name="TextBox 337"/>
            <p:cNvSpPr txBox="1"/>
            <p:nvPr/>
          </p:nvSpPr>
          <p:spPr>
            <a:xfrm>
              <a:off x="585031" y="5227805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300</a:t>
              </a:r>
              <a:r>
                <a:rPr lang="ja-JP" altLang="en-US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↓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39" name="직선 연결선 338"/>
            <p:cNvCxnSpPr/>
            <p:nvPr/>
          </p:nvCxnSpPr>
          <p:spPr>
            <a:xfrm flipH="1">
              <a:off x="671626" y="5234918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H="1">
              <a:off x="671626" y="5476120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15943" y="5478987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50</a:t>
              </a:r>
              <a:r>
                <a:rPr lang="ja-JP" altLang="en-US" sz="1200" b="1" i="1" dirty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↑</a:t>
              </a:r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 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42" name="직선 연결선 341"/>
            <p:cNvCxnSpPr/>
            <p:nvPr/>
          </p:nvCxnSpPr>
          <p:spPr>
            <a:xfrm flipH="1">
              <a:off x="671626" y="5744652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3" name="그림 342"/>
            <p:cNvPicPr>
              <a:picLocks noChangeAspect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5" t="2240" r="4037" b="67913"/>
            <a:stretch/>
          </p:blipFill>
          <p:spPr>
            <a:xfrm>
              <a:off x="323262" y="5507852"/>
              <a:ext cx="343906" cy="292722"/>
            </a:xfrm>
            <a:prstGeom prst="rect">
              <a:avLst/>
            </a:prstGeom>
          </p:spPr>
        </p:pic>
        <p:cxnSp>
          <p:nvCxnSpPr>
            <p:cNvPr id="344" name="직선 연결선 343"/>
            <p:cNvCxnSpPr/>
            <p:nvPr/>
          </p:nvCxnSpPr>
          <p:spPr>
            <a:xfrm flipH="1">
              <a:off x="671626" y="4951066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5" name="그림 344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62" y="5821165"/>
              <a:ext cx="340162" cy="340162"/>
            </a:xfrm>
            <a:prstGeom prst="ellipse">
              <a:avLst/>
            </a:prstGeom>
            <a:ln w="28575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346" name="그룹 345"/>
            <p:cNvGrpSpPr/>
            <p:nvPr/>
          </p:nvGrpSpPr>
          <p:grpSpPr>
            <a:xfrm>
              <a:off x="1599674" y="4265160"/>
              <a:ext cx="1959761" cy="969023"/>
              <a:chOff x="1599674" y="4058001"/>
              <a:chExt cx="1959761" cy="969023"/>
            </a:xfrm>
          </p:grpSpPr>
          <p:sp>
            <p:nvSpPr>
              <p:cNvPr id="352" name="팔각형 351"/>
              <p:cNvSpPr/>
              <p:nvPr/>
            </p:nvSpPr>
            <p:spPr>
              <a:xfrm>
                <a:off x="1599674" y="4074576"/>
                <a:ext cx="1928386" cy="952448"/>
              </a:xfrm>
              <a:prstGeom prst="octagon">
                <a:avLst>
                  <a:gd name="adj" fmla="val 87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3" name="그룹 352"/>
              <p:cNvGrpSpPr/>
              <p:nvPr/>
            </p:nvGrpSpPr>
            <p:grpSpPr>
              <a:xfrm>
                <a:off x="1624098" y="4058001"/>
                <a:ext cx="1935337" cy="875921"/>
                <a:chOff x="1624098" y="4058001"/>
                <a:chExt cx="1935337" cy="875921"/>
              </a:xfrm>
            </p:grpSpPr>
            <p:pic>
              <p:nvPicPr>
                <p:cNvPr id="354" name="그림 353"/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968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C00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355" name="그림 354"/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6364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FFC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56" name="TextBox 355"/>
                <p:cNvSpPr txBox="1"/>
                <p:nvPr/>
              </p:nvSpPr>
              <p:spPr>
                <a:xfrm>
                  <a:off x="1624098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攻撃</a:t>
                  </a:r>
                  <a:endParaRPr lang="ko-KR" altLang="en-US" sz="1500" b="1" spc="50" dirty="0">
                    <a:ln w="1270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57" name="TextBox 356"/>
                <p:cNvSpPr txBox="1"/>
                <p:nvPr/>
              </p:nvSpPr>
              <p:spPr>
                <a:xfrm>
                  <a:off x="2203306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反</a:t>
                  </a:r>
                  <a:r>
                    <a:rPr lang="ja-JP" altLang="en-US" sz="1500" b="1" spc="50" dirty="0" smtClean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撃</a:t>
                  </a:r>
                  <a:endParaRPr lang="ko-KR" altLang="en-US" sz="1500" b="1" spc="50" dirty="0">
                    <a:ln w="12700"/>
                    <a:solidFill>
                      <a:schemeClr val="accent6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358" name="그림 357"/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0109" y="4409261"/>
                  <a:ext cx="501850" cy="524661"/>
                </a:xfrm>
                <a:prstGeom prst="ellipse">
                  <a:avLst/>
                </a:prstGeom>
                <a:ln w="38100" cap="rnd">
                  <a:solidFill>
                    <a:schemeClr val="accent5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59" name="TextBox 358"/>
                <p:cNvSpPr txBox="1"/>
                <p:nvPr/>
              </p:nvSpPr>
              <p:spPr>
                <a:xfrm>
                  <a:off x="2822632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solidFill>
                        <a:schemeClr val="accent5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回避</a:t>
                  </a:r>
                  <a:endParaRPr lang="ko-KR" altLang="en-US" sz="1500" b="1" spc="50" dirty="0">
                    <a:ln w="12700"/>
                    <a:solidFill>
                      <a:schemeClr val="accent5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7" name="팔각형 346"/>
            <p:cNvSpPr/>
            <p:nvPr/>
          </p:nvSpPr>
          <p:spPr>
            <a:xfrm>
              <a:off x="1599674" y="5288692"/>
              <a:ext cx="2743726" cy="873211"/>
            </a:xfrm>
            <a:prstGeom prst="octagon">
              <a:avLst>
                <a:gd name="adj" fmla="val 8731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スキル説明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348" name="그룹 347"/>
            <p:cNvGrpSpPr/>
            <p:nvPr/>
          </p:nvGrpSpPr>
          <p:grpSpPr>
            <a:xfrm>
              <a:off x="3555399" y="4258009"/>
              <a:ext cx="865596" cy="976174"/>
              <a:chOff x="3555399" y="4069293"/>
              <a:chExt cx="865596" cy="976174"/>
            </a:xfrm>
          </p:grpSpPr>
          <p:sp>
            <p:nvSpPr>
              <p:cNvPr id="349" name="팔각형 348"/>
              <p:cNvSpPr/>
              <p:nvPr/>
            </p:nvSpPr>
            <p:spPr>
              <a:xfrm>
                <a:off x="3579655" y="4076700"/>
                <a:ext cx="771365" cy="968767"/>
              </a:xfrm>
              <a:prstGeom prst="octagon">
                <a:avLst>
                  <a:gd name="adj" fmla="val 1018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350" name="그림 349"/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1844" y="4452659"/>
                <a:ext cx="499706" cy="499706"/>
              </a:xfrm>
              <a:prstGeom prst="ellipse">
                <a:avLst/>
              </a:prstGeom>
              <a:ln w="28575" cap="rnd">
                <a:solidFill>
                  <a:schemeClr val="tx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51" name="TextBox 350"/>
              <p:cNvSpPr txBox="1"/>
              <p:nvPr/>
            </p:nvSpPr>
            <p:spPr>
              <a:xfrm>
                <a:off x="3555399" y="4069293"/>
                <a:ext cx="86559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1500" b="1" spc="50" dirty="0">
                    <a:ln w="1270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スキル</a:t>
                </a:r>
                <a:endParaRPr lang="ko-KR" altLang="en-US" sz="1500" b="1" spc="50" dirty="0">
                  <a:ln w="1270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83" name="그룹 382"/>
          <p:cNvGrpSpPr/>
          <p:nvPr/>
        </p:nvGrpSpPr>
        <p:grpSpPr>
          <a:xfrm>
            <a:off x="1969218" y="2598508"/>
            <a:ext cx="1723501" cy="571181"/>
            <a:chOff x="1969218" y="2598508"/>
            <a:chExt cx="1723501" cy="571181"/>
          </a:xfrm>
        </p:grpSpPr>
        <p:sp>
          <p:nvSpPr>
            <p:cNvPr id="384" name="대각선 방향의 모서리가 잘린 사각형 383"/>
            <p:cNvSpPr/>
            <p:nvPr/>
          </p:nvSpPr>
          <p:spPr>
            <a:xfrm rot="10800000" flipH="1" flipV="1">
              <a:off x="2448351" y="2731547"/>
              <a:ext cx="1244368" cy="320391"/>
            </a:xfrm>
            <a:prstGeom prst="snip2DiagRect">
              <a:avLst/>
            </a:prstGeom>
            <a:solidFill>
              <a:srgbClr val="00C417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ja-JP" altLang="en-US" b="1" dirty="0" smtClean="0">
                  <a:solidFill>
                    <a:schemeClr val="tx1"/>
                  </a:solidFill>
                </a:rPr>
                <a:t>選択完</a:t>
              </a:r>
              <a:r>
                <a:rPr lang="ja-JP" altLang="en-US" b="1" dirty="0">
                  <a:solidFill>
                    <a:schemeClr val="tx1"/>
                  </a:solidFill>
                </a:rPr>
                <a:t>了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385" name="그림 384"/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218" y="2598508"/>
              <a:ext cx="571181" cy="571181"/>
            </a:xfrm>
            <a:prstGeom prst="ellipse">
              <a:avLst/>
            </a:prstGeom>
            <a:solidFill>
              <a:srgbClr val="15FF31"/>
            </a:solidFill>
            <a:ln w="1905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contourClr>
                <a:srgbClr val="333333"/>
              </a:contourClr>
            </a:sp3d>
          </p:spPr>
        </p:pic>
      </p:grpSp>
      <p:grpSp>
        <p:nvGrpSpPr>
          <p:cNvPr id="386" name="그룹 385"/>
          <p:cNvGrpSpPr/>
          <p:nvPr/>
        </p:nvGrpSpPr>
        <p:grpSpPr>
          <a:xfrm flipH="1">
            <a:off x="5522387" y="2598508"/>
            <a:ext cx="1723501" cy="571181"/>
            <a:chOff x="1969218" y="2598508"/>
            <a:chExt cx="1723501" cy="571181"/>
          </a:xfrm>
        </p:grpSpPr>
        <p:sp>
          <p:nvSpPr>
            <p:cNvPr id="387" name="대각선 방향의 모서리가 잘린 사각형 386"/>
            <p:cNvSpPr/>
            <p:nvPr/>
          </p:nvSpPr>
          <p:spPr>
            <a:xfrm rot="10800000" flipH="1" flipV="1">
              <a:off x="2448351" y="2731547"/>
              <a:ext cx="1244368" cy="320391"/>
            </a:xfrm>
            <a:prstGeom prst="snip2DiagRect">
              <a:avLst/>
            </a:prstGeom>
            <a:solidFill>
              <a:srgbClr val="00C417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ja-JP" altLang="en-US" b="1" dirty="0" smtClean="0">
                  <a:solidFill>
                    <a:schemeClr val="tx1"/>
                  </a:solidFill>
                </a:rPr>
                <a:t>選択完</a:t>
              </a:r>
              <a:r>
                <a:rPr lang="ja-JP" altLang="en-US" b="1" dirty="0">
                  <a:solidFill>
                    <a:schemeClr val="tx1"/>
                  </a:solidFill>
                </a:rPr>
                <a:t>了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388" name="그림 387"/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218" y="2598508"/>
              <a:ext cx="571181" cy="571181"/>
            </a:xfrm>
            <a:prstGeom prst="ellipse">
              <a:avLst/>
            </a:prstGeom>
            <a:solidFill>
              <a:srgbClr val="15FF31"/>
            </a:solidFill>
            <a:ln w="1905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672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8891" y="599200"/>
            <a:ext cx="9132678" cy="570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3" name="그룹 282"/>
          <p:cNvGrpSpPr/>
          <p:nvPr/>
        </p:nvGrpSpPr>
        <p:grpSpPr>
          <a:xfrm>
            <a:off x="-55339" y="1994506"/>
            <a:ext cx="9481664" cy="2416814"/>
            <a:chOff x="-55339" y="1994506"/>
            <a:chExt cx="9481664" cy="2416814"/>
          </a:xfrm>
        </p:grpSpPr>
        <p:pic>
          <p:nvPicPr>
            <p:cNvPr id="284" name="그림 2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300502"/>
              <a:ext cx="1665774" cy="2090716"/>
            </a:xfrm>
            <a:prstGeom prst="rect">
              <a:avLst/>
            </a:prstGeom>
          </p:spPr>
        </p:pic>
        <p:pic>
          <p:nvPicPr>
            <p:cNvPr id="285" name="그림 28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312985"/>
              <a:ext cx="1665774" cy="2090716"/>
            </a:xfrm>
            <a:prstGeom prst="rect">
              <a:avLst/>
            </a:prstGeom>
          </p:spPr>
        </p:pic>
        <p:pic>
          <p:nvPicPr>
            <p:cNvPr id="286" name="그림 285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22" y="2098389"/>
              <a:ext cx="1836753" cy="2305312"/>
            </a:xfrm>
            <a:prstGeom prst="rect">
              <a:avLst/>
            </a:prstGeom>
          </p:spPr>
        </p:pic>
        <p:pic>
          <p:nvPicPr>
            <p:cNvPr id="287" name="그림 28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339" y="2286763"/>
              <a:ext cx="1692737" cy="2124557"/>
            </a:xfrm>
            <a:prstGeom prst="rect">
              <a:avLst/>
            </a:prstGeom>
          </p:spPr>
        </p:pic>
        <p:pic>
          <p:nvPicPr>
            <p:cNvPr id="288" name="그림 2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60551" y="2209102"/>
              <a:ext cx="1665774" cy="2090716"/>
            </a:xfrm>
            <a:prstGeom prst="rect">
              <a:avLst/>
            </a:prstGeom>
          </p:spPr>
        </p:pic>
        <p:pic>
          <p:nvPicPr>
            <p:cNvPr id="289" name="그림 28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6130" y="2209102"/>
              <a:ext cx="1665774" cy="2090716"/>
            </a:xfrm>
            <a:prstGeom prst="rect">
              <a:avLst/>
            </a:prstGeom>
          </p:spPr>
        </p:pic>
        <p:pic>
          <p:nvPicPr>
            <p:cNvPr id="290" name="그림 28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39456" y="1994506"/>
              <a:ext cx="1836753" cy="2305312"/>
            </a:xfrm>
            <a:prstGeom prst="rect">
              <a:avLst/>
            </a:prstGeom>
          </p:spPr>
        </p:pic>
        <p:pic>
          <p:nvPicPr>
            <p:cNvPr id="291" name="그림 29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76458" y="2167630"/>
              <a:ext cx="1692737" cy="2124557"/>
            </a:xfrm>
            <a:prstGeom prst="rect">
              <a:avLst/>
            </a:prstGeom>
          </p:spPr>
        </p:pic>
      </p:grpSp>
      <p:sp>
        <p:nvSpPr>
          <p:cNvPr id="74" name="막힌 원호 105"/>
          <p:cNvSpPr/>
          <p:nvPr/>
        </p:nvSpPr>
        <p:spPr>
          <a:xfrm rot="12731050">
            <a:off x="3439870" y="255112"/>
            <a:ext cx="1916528" cy="1148662"/>
          </a:xfrm>
          <a:custGeom>
            <a:avLst/>
            <a:gdLst>
              <a:gd name="connsiteX0" fmla="*/ 0 w 2135753"/>
              <a:gd name="connsiteY0" fmla="*/ 1067877 h 2135753"/>
              <a:gd name="connsiteX1" fmla="*/ 626821 w 2135753"/>
              <a:gd name="connsiteY1" fmla="*/ 95338 h 2135753"/>
              <a:gd name="connsiteX2" fmla="*/ 1771423 w 2135753"/>
              <a:gd name="connsiteY2" fmla="*/ 264519 h 2135753"/>
              <a:gd name="connsiteX3" fmla="*/ 1690712 w 2135753"/>
              <a:gd name="connsiteY3" fmla="*/ 356680 h 2135753"/>
              <a:gd name="connsiteX4" fmla="*/ 677419 w 2135753"/>
              <a:gd name="connsiteY4" fmla="*/ 206908 h 2135753"/>
              <a:gd name="connsiteX5" fmla="*/ 122507 w 2135753"/>
              <a:gd name="connsiteY5" fmla="*/ 1067877 h 2135753"/>
              <a:gd name="connsiteX6" fmla="*/ 0 w 2135753"/>
              <a:gd name="connsiteY6" fmla="*/ 1067877 h 2135753"/>
              <a:gd name="connsiteX0" fmla="*/ 0 w 1916528"/>
              <a:gd name="connsiteY0" fmla="*/ 1148662 h 1148662"/>
              <a:gd name="connsiteX1" fmla="*/ 771926 w 1916528"/>
              <a:gd name="connsiteY1" fmla="*/ 84802 h 1148662"/>
              <a:gd name="connsiteX2" fmla="*/ 1916528 w 1916528"/>
              <a:gd name="connsiteY2" fmla="*/ 253983 h 1148662"/>
              <a:gd name="connsiteX3" fmla="*/ 1835817 w 1916528"/>
              <a:gd name="connsiteY3" fmla="*/ 346144 h 1148662"/>
              <a:gd name="connsiteX4" fmla="*/ 822524 w 1916528"/>
              <a:gd name="connsiteY4" fmla="*/ 196372 h 1148662"/>
              <a:gd name="connsiteX5" fmla="*/ 267612 w 1916528"/>
              <a:gd name="connsiteY5" fmla="*/ 1057341 h 1148662"/>
              <a:gd name="connsiteX6" fmla="*/ 0 w 1916528"/>
              <a:gd name="connsiteY6" fmla="*/ 1148662 h 11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528" h="1148662">
                <a:moveTo>
                  <a:pt x="0" y="1148662"/>
                </a:moveTo>
                <a:cubicBezTo>
                  <a:pt x="0" y="729569"/>
                  <a:pt x="452505" y="233915"/>
                  <a:pt x="771926" y="84802"/>
                </a:cubicBezTo>
                <a:cubicBezTo>
                  <a:pt x="1091347" y="-64311"/>
                  <a:pt x="1601247" y="-22127"/>
                  <a:pt x="1916528" y="253983"/>
                </a:cubicBezTo>
                <a:lnTo>
                  <a:pt x="1835817" y="346144"/>
                </a:lnTo>
                <a:cubicBezTo>
                  <a:pt x="1556705" y="101709"/>
                  <a:pt x="1160415" y="43135"/>
                  <a:pt x="822524" y="196372"/>
                </a:cubicBezTo>
                <a:cubicBezTo>
                  <a:pt x="484633" y="349609"/>
                  <a:pt x="267612" y="686326"/>
                  <a:pt x="267612" y="1057341"/>
                </a:cubicBezTo>
                <a:cubicBezTo>
                  <a:pt x="226776" y="1057341"/>
                  <a:pt x="40836" y="1148662"/>
                  <a:pt x="0" y="114866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바닥글 개체 틀 12"/>
          <p:cNvSpPr txBox="1">
            <a:spLocks/>
          </p:cNvSpPr>
          <p:nvPr/>
        </p:nvSpPr>
        <p:spPr>
          <a:xfrm>
            <a:off x="31913" y="66250"/>
            <a:ext cx="9098058" cy="451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dirty="0" smtClean="0">
                <a:solidFill>
                  <a:schemeClr val="tx1"/>
                </a:solidFill>
              </a:rPr>
              <a:t>스킬 대상 </a:t>
            </a:r>
            <a:r>
              <a:rPr lang="ko-KR" altLang="en-US" sz="1500" b="1" dirty="0">
                <a:solidFill>
                  <a:schemeClr val="tx1"/>
                </a:solidFill>
              </a:rPr>
              <a:t>선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택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387910" y="601841"/>
            <a:ext cx="194973" cy="17921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3445455" y="757093"/>
            <a:ext cx="219109" cy="201395"/>
          </a:xfrm>
          <a:prstGeom prst="ellipse">
            <a:avLst/>
          </a:prstGeom>
          <a:blipFill dpi="0"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3565216" y="931398"/>
            <a:ext cx="247713" cy="227686"/>
          </a:xfrm>
          <a:prstGeom prst="ellipse">
            <a:avLst/>
          </a:prstGeom>
          <a:blipFill dpi="0" rotWithShape="1">
            <a:blip r:embed="rId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3710804" y="1063392"/>
            <a:ext cx="273932" cy="261716"/>
          </a:xfrm>
          <a:prstGeom prst="ellipse">
            <a:avLst/>
          </a:prstGeom>
          <a:blipFill dpi="0"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985361" y="1191980"/>
            <a:ext cx="299412" cy="275206"/>
          </a:xfrm>
          <a:prstGeom prst="ellipse">
            <a:avLst/>
          </a:prstGeom>
          <a:blipFill dpi="0" rotWithShape="1"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4552349" y="1199482"/>
            <a:ext cx="347934" cy="319805"/>
          </a:xfrm>
          <a:prstGeom prst="ellipse">
            <a:avLst/>
          </a:prstGeom>
          <a:blipFill dpi="0" rotWithShape="1">
            <a:blip r:embed="rId10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760831" y="1118142"/>
            <a:ext cx="368650" cy="338846"/>
          </a:xfrm>
          <a:prstGeom prst="ellipse">
            <a:avLst/>
          </a:prstGeom>
          <a:blipFill dpi="0" rotWithShape="1">
            <a:blip r:embed="rId11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5030421" y="947368"/>
            <a:ext cx="398055" cy="365874"/>
          </a:xfrm>
          <a:prstGeom prst="ellipse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582">
            <a:off x="5087681" y="659090"/>
            <a:ext cx="604952" cy="302729"/>
          </a:xfrm>
          <a:prstGeom prst="rect">
            <a:avLst/>
          </a:prstGeom>
        </p:spPr>
      </p:pic>
      <p:sp>
        <p:nvSpPr>
          <p:cNvPr id="157" name="직사각형 106"/>
          <p:cNvSpPr/>
          <p:nvPr/>
        </p:nvSpPr>
        <p:spPr>
          <a:xfrm rot="21427302">
            <a:off x="3870189" y="670511"/>
            <a:ext cx="1120249" cy="334709"/>
          </a:xfrm>
          <a:custGeom>
            <a:avLst/>
            <a:gdLst>
              <a:gd name="connsiteX0" fmla="*/ 0 w 1116040"/>
              <a:gd name="connsiteY0" fmla="*/ 0 h 334709"/>
              <a:gd name="connsiteX1" fmla="*/ 1116040 w 1116040"/>
              <a:gd name="connsiteY1" fmla="*/ 0 h 334709"/>
              <a:gd name="connsiteX2" fmla="*/ 1116040 w 1116040"/>
              <a:gd name="connsiteY2" fmla="*/ 334709 h 334709"/>
              <a:gd name="connsiteX3" fmla="*/ 0 w 1116040"/>
              <a:gd name="connsiteY3" fmla="*/ 334709 h 334709"/>
              <a:gd name="connsiteX4" fmla="*/ 0 w 1116040"/>
              <a:gd name="connsiteY4" fmla="*/ 0 h 334709"/>
              <a:gd name="connsiteX0" fmla="*/ 0 w 1120249"/>
              <a:gd name="connsiteY0" fmla="*/ 83714 h 334709"/>
              <a:gd name="connsiteX1" fmla="*/ 1120249 w 1120249"/>
              <a:gd name="connsiteY1" fmla="*/ 0 h 334709"/>
              <a:gd name="connsiteX2" fmla="*/ 1120249 w 1120249"/>
              <a:gd name="connsiteY2" fmla="*/ 334709 h 334709"/>
              <a:gd name="connsiteX3" fmla="*/ 4209 w 1120249"/>
              <a:gd name="connsiteY3" fmla="*/ 334709 h 334709"/>
              <a:gd name="connsiteX4" fmla="*/ 0 w 1120249"/>
              <a:gd name="connsiteY4" fmla="*/ 83714 h 33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249" h="334709">
                <a:moveTo>
                  <a:pt x="0" y="83714"/>
                </a:moveTo>
                <a:lnTo>
                  <a:pt x="1120249" y="0"/>
                </a:lnTo>
                <a:lnTo>
                  <a:pt x="1120249" y="334709"/>
                </a:lnTo>
                <a:lnTo>
                  <a:pt x="4209" y="334709"/>
                </a:lnTo>
                <a:lnTo>
                  <a:pt x="0" y="8371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ダメージ</a:t>
            </a:r>
            <a:r>
              <a:rPr lang="en-US" altLang="ja-JP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1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</a:t>
            </a:r>
            <a:endParaRPr lang="ko-KR" altLang="en-US" sz="1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50664" y="903521"/>
            <a:ext cx="2441621" cy="568931"/>
            <a:chOff x="50664" y="761903"/>
            <a:chExt cx="2441621" cy="568931"/>
          </a:xfrm>
        </p:grpSpPr>
        <p:sp>
          <p:nvSpPr>
            <p:cNvPr id="171" name="직사각형 3"/>
            <p:cNvSpPr/>
            <p:nvPr/>
          </p:nvSpPr>
          <p:spPr>
            <a:xfrm>
              <a:off x="548069" y="895252"/>
              <a:ext cx="1944216" cy="435582"/>
            </a:xfrm>
            <a:custGeom>
              <a:avLst/>
              <a:gdLst>
                <a:gd name="connsiteX0" fmla="*/ 0 w 1944216"/>
                <a:gd name="connsiteY0" fmla="*/ 0 h 245082"/>
                <a:gd name="connsiteX1" fmla="*/ 1944216 w 1944216"/>
                <a:gd name="connsiteY1" fmla="*/ 0 h 245082"/>
                <a:gd name="connsiteX2" fmla="*/ 1944216 w 1944216"/>
                <a:gd name="connsiteY2" fmla="*/ 245082 h 245082"/>
                <a:gd name="connsiteX3" fmla="*/ 0 w 1944216"/>
                <a:gd name="connsiteY3" fmla="*/ 245082 h 245082"/>
                <a:gd name="connsiteX4" fmla="*/ 0 w 1944216"/>
                <a:gd name="connsiteY4" fmla="*/ 0 h 24508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06680 h 351762"/>
                <a:gd name="connsiteX1" fmla="*/ 1944216 w 1944216"/>
                <a:gd name="connsiteY1" fmla="*/ 0 h 351762"/>
                <a:gd name="connsiteX2" fmla="*/ 1944216 w 1944216"/>
                <a:gd name="connsiteY2" fmla="*/ 351762 h 351762"/>
                <a:gd name="connsiteX3" fmla="*/ 0 w 1944216"/>
                <a:gd name="connsiteY3" fmla="*/ 351762 h 351762"/>
                <a:gd name="connsiteX4" fmla="*/ 0 w 1944216"/>
                <a:gd name="connsiteY4" fmla="*/ 106680 h 351762"/>
                <a:gd name="connsiteX0" fmla="*/ 0 w 1944216"/>
                <a:gd name="connsiteY0" fmla="*/ 1905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19050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51836"/>
                <a:gd name="connsiteY0" fmla="*/ 243840 h 435582"/>
                <a:gd name="connsiteX1" fmla="*/ 1951836 w 1951836"/>
                <a:gd name="connsiteY1" fmla="*/ 0 h 435582"/>
                <a:gd name="connsiteX2" fmla="*/ 1951836 w 1951836"/>
                <a:gd name="connsiteY2" fmla="*/ 435582 h 435582"/>
                <a:gd name="connsiteX3" fmla="*/ 7620 w 1951836"/>
                <a:gd name="connsiteY3" fmla="*/ 435582 h 435582"/>
                <a:gd name="connsiteX4" fmla="*/ 0 w 1951836"/>
                <a:gd name="connsiteY4" fmla="*/ 243840 h 435582"/>
                <a:gd name="connsiteX0" fmla="*/ 0 w 1944216"/>
                <a:gd name="connsiteY0" fmla="*/ 3048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3048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  <a:gd name="connsiteX0" fmla="*/ 0 w 1944216"/>
                <a:gd name="connsiteY0" fmla="*/ 266700 h 435582"/>
                <a:gd name="connsiteX1" fmla="*/ 1944216 w 1944216"/>
                <a:gd name="connsiteY1" fmla="*/ 0 h 435582"/>
                <a:gd name="connsiteX2" fmla="*/ 1944216 w 1944216"/>
                <a:gd name="connsiteY2" fmla="*/ 435582 h 435582"/>
                <a:gd name="connsiteX3" fmla="*/ 0 w 1944216"/>
                <a:gd name="connsiteY3" fmla="*/ 435582 h 435582"/>
                <a:gd name="connsiteX4" fmla="*/ 0 w 1944216"/>
                <a:gd name="connsiteY4" fmla="*/ 266700 h 43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216" h="435582">
                  <a:moveTo>
                    <a:pt x="0" y="266700"/>
                  </a:moveTo>
                  <a:cubicBezTo>
                    <a:pt x="1288152" y="254000"/>
                    <a:pt x="1593324" y="187960"/>
                    <a:pt x="1944216" y="0"/>
                  </a:cubicBezTo>
                  <a:lnTo>
                    <a:pt x="1944216" y="435582"/>
                  </a:lnTo>
                  <a:lnTo>
                    <a:pt x="0" y="435582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50664" y="761903"/>
              <a:ext cx="1804331" cy="568931"/>
              <a:chOff x="50664" y="761903"/>
              <a:chExt cx="1804331" cy="568931"/>
            </a:xfrm>
          </p:grpSpPr>
          <p:pic>
            <p:nvPicPr>
              <p:cNvPr id="173" name="그림 172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07" t="4728" r="36786" b="64700"/>
              <a:stretch/>
            </p:blipFill>
            <p:spPr>
              <a:xfrm>
                <a:off x="50664" y="840670"/>
                <a:ext cx="481733" cy="490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4" name="직사각형 4"/>
              <p:cNvSpPr/>
              <p:nvPr/>
            </p:nvSpPr>
            <p:spPr>
              <a:xfrm>
                <a:off x="558022" y="1111900"/>
                <a:ext cx="1296973" cy="210706"/>
              </a:xfrm>
              <a:custGeom>
                <a:avLst/>
                <a:gdLst>
                  <a:gd name="connsiteX0" fmla="*/ 0 w 959774"/>
                  <a:gd name="connsiteY0" fmla="*/ 0 h 148793"/>
                  <a:gd name="connsiteX1" fmla="*/ 959774 w 959774"/>
                  <a:gd name="connsiteY1" fmla="*/ 0 h 148793"/>
                  <a:gd name="connsiteX2" fmla="*/ 959774 w 959774"/>
                  <a:gd name="connsiteY2" fmla="*/ 148793 h 148793"/>
                  <a:gd name="connsiteX3" fmla="*/ 0 w 959774"/>
                  <a:gd name="connsiteY3" fmla="*/ 148793 h 148793"/>
                  <a:gd name="connsiteX4" fmla="*/ 0 w 959774"/>
                  <a:gd name="connsiteY4" fmla="*/ 0 h 148793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2155"/>
                  <a:gd name="connsiteY0" fmla="*/ 33338 h 182131"/>
                  <a:gd name="connsiteX1" fmla="*/ 962155 w 962155"/>
                  <a:gd name="connsiteY1" fmla="*/ 0 h 182131"/>
                  <a:gd name="connsiteX2" fmla="*/ 959774 w 962155"/>
                  <a:gd name="connsiteY2" fmla="*/ 182131 h 182131"/>
                  <a:gd name="connsiteX3" fmla="*/ 0 w 962155"/>
                  <a:gd name="connsiteY3" fmla="*/ 182131 h 182131"/>
                  <a:gd name="connsiteX4" fmla="*/ 0 w 962155"/>
                  <a:gd name="connsiteY4" fmla="*/ 33338 h 182131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59774 w 963925"/>
                  <a:gd name="connsiteY2" fmla="*/ 210706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  <a:gd name="connsiteX0" fmla="*/ 0 w 966947"/>
                  <a:gd name="connsiteY0" fmla="*/ 61913 h 210706"/>
                  <a:gd name="connsiteX1" fmla="*/ 963925 w 966947"/>
                  <a:gd name="connsiteY1" fmla="*/ 0 h 210706"/>
                  <a:gd name="connsiteX2" fmla="*/ 966853 w 966947"/>
                  <a:gd name="connsiteY2" fmla="*/ 208325 h 210706"/>
                  <a:gd name="connsiteX3" fmla="*/ 0 w 966947"/>
                  <a:gd name="connsiteY3" fmla="*/ 210706 h 210706"/>
                  <a:gd name="connsiteX4" fmla="*/ 0 w 966947"/>
                  <a:gd name="connsiteY4" fmla="*/ 61913 h 210706"/>
                  <a:gd name="connsiteX0" fmla="*/ 0 w 963925"/>
                  <a:gd name="connsiteY0" fmla="*/ 61913 h 210706"/>
                  <a:gd name="connsiteX1" fmla="*/ 963925 w 963925"/>
                  <a:gd name="connsiteY1" fmla="*/ 0 h 210706"/>
                  <a:gd name="connsiteX2" fmla="*/ 961544 w 963925"/>
                  <a:gd name="connsiteY2" fmla="*/ 208325 h 210706"/>
                  <a:gd name="connsiteX3" fmla="*/ 0 w 963925"/>
                  <a:gd name="connsiteY3" fmla="*/ 210706 h 210706"/>
                  <a:gd name="connsiteX4" fmla="*/ 0 w 963925"/>
                  <a:gd name="connsiteY4" fmla="*/ 61913 h 21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25" h="210706">
                    <a:moveTo>
                      <a:pt x="0" y="61913"/>
                    </a:moveTo>
                    <a:cubicBezTo>
                      <a:pt x="320718" y="50800"/>
                      <a:pt x="674581" y="53975"/>
                      <a:pt x="963925" y="0"/>
                    </a:cubicBezTo>
                    <a:cubicBezTo>
                      <a:pt x="963131" y="60710"/>
                      <a:pt x="962338" y="147615"/>
                      <a:pt x="961544" y="208325"/>
                    </a:cubicBezTo>
                    <a:lnTo>
                      <a:pt x="0" y="210706"/>
                    </a:lnTo>
                    <a:lnTo>
                      <a:pt x="0" y="619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99"/>
                  </a:gs>
                  <a:gs pos="41000">
                    <a:srgbClr val="FFFF69"/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5" name="그림 17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833" y="761903"/>
                <a:ext cx="274937" cy="246593"/>
              </a:xfrm>
              <a:prstGeom prst="rect">
                <a:avLst/>
              </a:prstGeom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548069" y="833380"/>
                <a:ext cx="12672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500" b="1" dirty="0" smtClean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  <a:ea typeface="Kozuka Gothic Pro H" pitchFamily="34" charset="-128"/>
                  </a:rPr>
                  <a:t>マーピクス</a:t>
                </a:r>
                <a:endParaRPr lang="ko-KR" altLang="en-US" sz="15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zuka Gothic Pro H" pitchFamily="34" charset="-128"/>
                </a:endParaRPr>
              </a:p>
            </p:txBody>
          </p:sp>
        </p:grpSp>
      </p:grpSp>
      <p:grpSp>
        <p:nvGrpSpPr>
          <p:cNvPr id="178" name="그룹 177"/>
          <p:cNvGrpSpPr/>
          <p:nvPr/>
        </p:nvGrpSpPr>
        <p:grpSpPr>
          <a:xfrm>
            <a:off x="6688350" y="921769"/>
            <a:ext cx="2441621" cy="568931"/>
            <a:chOff x="6688350" y="898255"/>
            <a:chExt cx="2441621" cy="568931"/>
          </a:xfrm>
        </p:grpSpPr>
        <p:grpSp>
          <p:nvGrpSpPr>
            <p:cNvPr id="181" name="그룹 180"/>
            <p:cNvGrpSpPr/>
            <p:nvPr/>
          </p:nvGrpSpPr>
          <p:grpSpPr>
            <a:xfrm flipH="1">
              <a:off x="6688350" y="898255"/>
              <a:ext cx="2441621" cy="568931"/>
              <a:chOff x="50664" y="549211"/>
              <a:chExt cx="2441621" cy="568931"/>
            </a:xfrm>
          </p:grpSpPr>
          <p:sp>
            <p:nvSpPr>
              <p:cNvPr id="187" name="직사각형 3"/>
              <p:cNvSpPr/>
              <p:nvPr/>
            </p:nvSpPr>
            <p:spPr>
              <a:xfrm>
                <a:off x="548069" y="682560"/>
                <a:ext cx="1944216" cy="435582"/>
              </a:xfrm>
              <a:custGeom>
                <a:avLst/>
                <a:gdLst>
                  <a:gd name="connsiteX0" fmla="*/ 0 w 1944216"/>
                  <a:gd name="connsiteY0" fmla="*/ 0 h 245082"/>
                  <a:gd name="connsiteX1" fmla="*/ 1944216 w 1944216"/>
                  <a:gd name="connsiteY1" fmla="*/ 0 h 245082"/>
                  <a:gd name="connsiteX2" fmla="*/ 1944216 w 1944216"/>
                  <a:gd name="connsiteY2" fmla="*/ 245082 h 245082"/>
                  <a:gd name="connsiteX3" fmla="*/ 0 w 1944216"/>
                  <a:gd name="connsiteY3" fmla="*/ 245082 h 245082"/>
                  <a:gd name="connsiteX4" fmla="*/ 0 w 1944216"/>
                  <a:gd name="connsiteY4" fmla="*/ 0 h 24508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06680 h 351762"/>
                  <a:gd name="connsiteX1" fmla="*/ 1944216 w 1944216"/>
                  <a:gd name="connsiteY1" fmla="*/ 0 h 351762"/>
                  <a:gd name="connsiteX2" fmla="*/ 1944216 w 1944216"/>
                  <a:gd name="connsiteY2" fmla="*/ 351762 h 351762"/>
                  <a:gd name="connsiteX3" fmla="*/ 0 w 1944216"/>
                  <a:gd name="connsiteY3" fmla="*/ 351762 h 351762"/>
                  <a:gd name="connsiteX4" fmla="*/ 0 w 1944216"/>
                  <a:gd name="connsiteY4" fmla="*/ 106680 h 351762"/>
                  <a:gd name="connsiteX0" fmla="*/ 0 w 1944216"/>
                  <a:gd name="connsiteY0" fmla="*/ 1905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19050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51836"/>
                  <a:gd name="connsiteY0" fmla="*/ 243840 h 435582"/>
                  <a:gd name="connsiteX1" fmla="*/ 1951836 w 1951836"/>
                  <a:gd name="connsiteY1" fmla="*/ 0 h 435582"/>
                  <a:gd name="connsiteX2" fmla="*/ 1951836 w 1951836"/>
                  <a:gd name="connsiteY2" fmla="*/ 435582 h 435582"/>
                  <a:gd name="connsiteX3" fmla="*/ 7620 w 1951836"/>
                  <a:gd name="connsiteY3" fmla="*/ 435582 h 435582"/>
                  <a:gd name="connsiteX4" fmla="*/ 0 w 1951836"/>
                  <a:gd name="connsiteY4" fmla="*/ 243840 h 435582"/>
                  <a:gd name="connsiteX0" fmla="*/ 0 w 1944216"/>
                  <a:gd name="connsiteY0" fmla="*/ 3048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3048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  <a:gd name="connsiteX0" fmla="*/ 0 w 1944216"/>
                  <a:gd name="connsiteY0" fmla="*/ 266700 h 435582"/>
                  <a:gd name="connsiteX1" fmla="*/ 1944216 w 1944216"/>
                  <a:gd name="connsiteY1" fmla="*/ 0 h 435582"/>
                  <a:gd name="connsiteX2" fmla="*/ 1944216 w 1944216"/>
                  <a:gd name="connsiteY2" fmla="*/ 435582 h 435582"/>
                  <a:gd name="connsiteX3" fmla="*/ 0 w 1944216"/>
                  <a:gd name="connsiteY3" fmla="*/ 435582 h 435582"/>
                  <a:gd name="connsiteX4" fmla="*/ 0 w 1944216"/>
                  <a:gd name="connsiteY4" fmla="*/ 266700 h 43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216" h="435582">
                    <a:moveTo>
                      <a:pt x="0" y="266700"/>
                    </a:moveTo>
                    <a:cubicBezTo>
                      <a:pt x="1288152" y="254000"/>
                      <a:pt x="1593324" y="187960"/>
                      <a:pt x="1944216" y="0"/>
                    </a:cubicBezTo>
                    <a:lnTo>
                      <a:pt x="1944216" y="435582"/>
                    </a:lnTo>
                    <a:lnTo>
                      <a:pt x="0" y="435582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8" name="그룹 187"/>
              <p:cNvGrpSpPr/>
              <p:nvPr/>
            </p:nvGrpSpPr>
            <p:grpSpPr>
              <a:xfrm>
                <a:off x="50664" y="549211"/>
                <a:ext cx="1717098" cy="568931"/>
                <a:chOff x="50664" y="549211"/>
                <a:chExt cx="1717098" cy="568931"/>
              </a:xfrm>
            </p:grpSpPr>
            <p:pic>
              <p:nvPicPr>
                <p:cNvPr id="189" name="그림 188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627978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90" name="그림 189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88" y="549211"/>
                  <a:ext cx="232228" cy="246593"/>
                </a:xfrm>
                <a:prstGeom prst="rect">
                  <a:avLst/>
                </a:prstGeom>
              </p:spPr>
            </p:pic>
            <p:sp>
              <p:nvSpPr>
                <p:cNvPr id="191" name="TextBox 190"/>
                <p:cNvSpPr txBox="1"/>
                <p:nvPr/>
              </p:nvSpPr>
              <p:spPr>
                <a:xfrm>
                  <a:off x="500524" y="620688"/>
                  <a:ext cx="126723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マーピクス</a:t>
                  </a:r>
                  <a:r>
                    <a:rPr lang="en-US" altLang="ja-JP" sz="1500" b="1" dirty="0" smtClean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Kozuka Gothic Pro H" pitchFamily="34" charset="-128"/>
                      <a:ea typeface="Kozuka Gothic Pro H" pitchFamily="34" charset="-128"/>
                    </a:rPr>
                    <a:t>2</a:t>
                  </a:r>
                  <a:endParaRPr lang="ko-KR" altLang="en-US" sz="15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zuka Gothic Pro H" pitchFamily="34" charset="-128"/>
                  </a:endParaRPr>
                </a:p>
              </p:txBody>
            </p:sp>
          </p:grpSp>
        </p:grpSp>
        <p:sp>
          <p:nvSpPr>
            <p:cNvPr id="186" name="직사각형 4"/>
            <p:cNvSpPr/>
            <p:nvPr/>
          </p:nvSpPr>
          <p:spPr>
            <a:xfrm flipH="1">
              <a:off x="8163915" y="1305402"/>
              <a:ext cx="457989" cy="153556"/>
            </a:xfrm>
            <a:custGeom>
              <a:avLst/>
              <a:gdLst>
                <a:gd name="connsiteX0" fmla="*/ 0 w 959774"/>
                <a:gd name="connsiteY0" fmla="*/ 0 h 148793"/>
                <a:gd name="connsiteX1" fmla="*/ 959774 w 959774"/>
                <a:gd name="connsiteY1" fmla="*/ 0 h 148793"/>
                <a:gd name="connsiteX2" fmla="*/ 959774 w 959774"/>
                <a:gd name="connsiteY2" fmla="*/ 148793 h 148793"/>
                <a:gd name="connsiteX3" fmla="*/ 0 w 959774"/>
                <a:gd name="connsiteY3" fmla="*/ 148793 h 148793"/>
                <a:gd name="connsiteX4" fmla="*/ 0 w 959774"/>
                <a:gd name="connsiteY4" fmla="*/ 0 h 148793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2155"/>
                <a:gd name="connsiteY0" fmla="*/ 33338 h 182131"/>
                <a:gd name="connsiteX1" fmla="*/ 962155 w 962155"/>
                <a:gd name="connsiteY1" fmla="*/ 0 h 182131"/>
                <a:gd name="connsiteX2" fmla="*/ 959774 w 962155"/>
                <a:gd name="connsiteY2" fmla="*/ 182131 h 182131"/>
                <a:gd name="connsiteX3" fmla="*/ 0 w 962155"/>
                <a:gd name="connsiteY3" fmla="*/ 182131 h 182131"/>
                <a:gd name="connsiteX4" fmla="*/ 0 w 962155"/>
                <a:gd name="connsiteY4" fmla="*/ 33338 h 182131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59774 w 963925"/>
                <a:gd name="connsiteY2" fmla="*/ 210706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6947"/>
                <a:gd name="connsiteY0" fmla="*/ 61913 h 210706"/>
                <a:gd name="connsiteX1" fmla="*/ 963925 w 966947"/>
                <a:gd name="connsiteY1" fmla="*/ 0 h 210706"/>
                <a:gd name="connsiteX2" fmla="*/ 966853 w 966947"/>
                <a:gd name="connsiteY2" fmla="*/ 208325 h 210706"/>
                <a:gd name="connsiteX3" fmla="*/ 0 w 966947"/>
                <a:gd name="connsiteY3" fmla="*/ 210706 h 210706"/>
                <a:gd name="connsiteX4" fmla="*/ 0 w 966947"/>
                <a:gd name="connsiteY4" fmla="*/ 61913 h 210706"/>
                <a:gd name="connsiteX0" fmla="*/ 0 w 963925"/>
                <a:gd name="connsiteY0" fmla="*/ 61913 h 210706"/>
                <a:gd name="connsiteX1" fmla="*/ 963925 w 963925"/>
                <a:gd name="connsiteY1" fmla="*/ 0 h 210706"/>
                <a:gd name="connsiteX2" fmla="*/ 961544 w 963925"/>
                <a:gd name="connsiteY2" fmla="*/ 208325 h 210706"/>
                <a:gd name="connsiteX3" fmla="*/ 0 w 963925"/>
                <a:gd name="connsiteY3" fmla="*/ 210706 h 210706"/>
                <a:gd name="connsiteX4" fmla="*/ 0 w 963925"/>
                <a:gd name="connsiteY4" fmla="*/ 61913 h 21070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  <a:gd name="connsiteX0" fmla="*/ 0 w 961617"/>
                <a:gd name="connsiteY0" fmla="*/ 4763 h 153556"/>
                <a:gd name="connsiteX1" fmla="*/ 957259 w 961617"/>
                <a:gd name="connsiteY1" fmla="*/ 0 h 153556"/>
                <a:gd name="connsiteX2" fmla="*/ 961544 w 961617"/>
                <a:gd name="connsiteY2" fmla="*/ 151175 h 153556"/>
                <a:gd name="connsiteX3" fmla="*/ 0 w 961617"/>
                <a:gd name="connsiteY3" fmla="*/ 153556 h 153556"/>
                <a:gd name="connsiteX4" fmla="*/ 0 w 961617"/>
                <a:gd name="connsiteY4" fmla="*/ 4763 h 15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617" h="153556">
                  <a:moveTo>
                    <a:pt x="0" y="4763"/>
                  </a:moveTo>
                  <a:cubicBezTo>
                    <a:pt x="320718" y="-6350"/>
                    <a:pt x="627917" y="9525"/>
                    <a:pt x="957259" y="0"/>
                  </a:cubicBezTo>
                  <a:cubicBezTo>
                    <a:pt x="956465" y="60710"/>
                    <a:pt x="962338" y="90465"/>
                    <a:pt x="961544" y="151175"/>
                  </a:cubicBezTo>
                  <a:lnTo>
                    <a:pt x="0" y="153556"/>
                  </a:lnTo>
                  <a:lnTo>
                    <a:pt x="0" y="476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99"/>
                </a:gs>
                <a:gs pos="41000">
                  <a:srgbClr val="FFFF69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2" name="그림 19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" y="634901"/>
            <a:ext cx="292300" cy="292300"/>
          </a:xfrm>
          <a:prstGeom prst="rect">
            <a:avLst/>
          </a:prstGeom>
        </p:spPr>
      </p:pic>
      <p:pic>
        <p:nvPicPr>
          <p:cNvPr id="193" name="그림 19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93" y="637834"/>
            <a:ext cx="658440" cy="276910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7875252" y="5963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96%</a:t>
            </a:r>
            <a:endParaRPr lang="ko-KR" altLang="en-US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6067525" y="3463625"/>
            <a:ext cx="970829" cy="320024"/>
            <a:chOff x="5991063" y="3147162"/>
            <a:chExt cx="1533537" cy="505515"/>
          </a:xfrm>
        </p:grpSpPr>
        <p:pic>
          <p:nvPicPr>
            <p:cNvPr id="198" name="그림 197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8" t="1322" r="25614" b="84383"/>
            <a:stretch/>
          </p:blipFill>
          <p:spPr>
            <a:xfrm>
              <a:off x="5991063" y="3147162"/>
              <a:ext cx="1533537" cy="505515"/>
            </a:xfrm>
            <a:prstGeom prst="rect">
              <a:avLst/>
            </a:prstGeom>
          </p:spPr>
        </p:pic>
        <p:pic>
          <p:nvPicPr>
            <p:cNvPr id="199" name="그림 198"/>
            <p:cNvPicPr>
              <a:picLocks noChangeAspect="1"/>
            </p:cNvPicPr>
            <p:nvPr/>
          </p:nvPicPr>
          <p:blipFill rotWithShape="1">
            <a:blip r:embed="rId20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84526" r="12863" b="9840"/>
            <a:stretch/>
          </p:blipFill>
          <p:spPr>
            <a:xfrm>
              <a:off x="6584633" y="3227612"/>
              <a:ext cx="377259" cy="317240"/>
            </a:xfrm>
            <a:prstGeom prst="rect">
              <a:avLst/>
            </a:prstGeom>
          </p:spPr>
        </p:pic>
      </p:grpSp>
      <p:pic>
        <p:nvPicPr>
          <p:cNvPr id="102" name="그림 10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23" y="3418609"/>
            <a:ext cx="806380" cy="873578"/>
          </a:xfrm>
          <a:prstGeom prst="rect">
            <a:avLst/>
          </a:prstGeom>
        </p:spPr>
      </p:pic>
      <p:sp>
        <p:nvSpPr>
          <p:cNvPr id="316" name="오른쪽 화살표 315"/>
          <p:cNvSpPr/>
          <p:nvPr/>
        </p:nvSpPr>
        <p:spPr>
          <a:xfrm>
            <a:off x="-1548680" y="4198510"/>
            <a:ext cx="1477779" cy="5601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Slide</a:t>
            </a:r>
            <a:endParaRPr lang="ko-KR" altLang="en-US" dirty="0"/>
          </a:p>
        </p:txBody>
      </p:sp>
      <p:sp>
        <p:nvSpPr>
          <p:cNvPr id="317" name="오른쪽 화살표 316"/>
          <p:cNvSpPr/>
          <p:nvPr/>
        </p:nvSpPr>
        <p:spPr>
          <a:xfrm flipH="1">
            <a:off x="-1548680" y="5447876"/>
            <a:ext cx="1477779" cy="5601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Slide</a:t>
            </a:r>
            <a:endParaRPr lang="ko-KR" altLang="en-US" dirty="0"/>
          </a:p>
        </p:txBody>
      </p:sp>
      <p:sp>
        <p:nvSpPr>
          <p:cNvPr id="318" name="오른쪽 화살표 317"/>
          <p:cNvSpPr/>
          <p:nvPr/>
        </p:nvSpPr>
        <p:spPr>
          <a:xfrm flipH="1">
            <a:off x="9324528" y="4198510"/>
            <a:ext cx="1477779" cy="5601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Slide</a:t>
            </a:r>
            <a:endParaRPr lang="ko-KR" altLang="en-US" dirty="0"/>
          </a:p>
        </p:txBody>
      </p:sp>
      <p:sp>
        <p:nvSpPr>
          <p:cNvPr id="319" name="오른쪽 화살표 318"/>
          <p:cNvSpPr/>
          <p:nvPr/>
        </p:nvSpPr>
        <p:spPr>
          <a:xfrm>
            <a:off x="9324528" y="5447876"/>
            <a:ext cx="1477779" cy="5601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Slide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0664" y="1575777"/>
            <a:ext cx="9031300" cy="2103279"/>
            <a:chOff x="50664" y="1575777"/>
            <a:chExt cx="9031300" cy="2103279"/>
          </a:xfrm>
        </p:grpSpPr>
        <p:grpSp>
          <p:nvGrpSpPr>
            <p:cNvPr id="130" name="그룹 129"/>
            <p:cNvGrpSpPr/>
            <p:nvPr/>
          </p:nvGrpSpPr>
          <p:grpSpPr>
            <a:xfrm>
              <a:off x="50664" y="1575777"/>
              <a:ext cx="481733" cy="490164"/>
              <a:chOff x="50664" y="1575777"/>
              <a:chExt cx="481733" cy="490164"/>
            </a:xfrm>
          </p:grpSpPr>
          <p:grpSp>
            <p:nvGrpSpPr>
              <p:cNvPr id="215" name="그룹 214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19" name="그림 218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20" name="직사각형 219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16" name="그림 215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1" name="그룹 130"/>
            <p:cNvGrpSpPr/>
            <p:nvPr/>
          </p:nvGrpSpPr>
          <p:grpSpPr>
            <a:xfrm>
              <a:off x="50664" y="2107918"/>
              <a:ext cx="481733" cy="490164"/>
              <a:chOff x="50664" y="1575777"/>
              <a:chExt cx="481733" cy="490164"/>
            </a:xfrm>
          </p:grpSpPr>
          <p:grpSp>
            <p:nvGrpSpPr>
              <p:cNvPr id="209" name="그룹 208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13" name="그림 212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14" name="직사각형 213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10" name="그림 20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2" name="그룹 131"/>
            <p:cNvGrpSpPr/>
            <p:nvPr/>
          </p:nvGrpSpPr>
          <p:grpSpPr>
            <a:xfrm>
              <a:off x="50664" y="2647798"/>
              <a:ext cx="481733" cy="490164"/>
              <a:chOff x="50664" y="1575777"/>
              <a:chExt cx="481733" cy="490164"/>
            </a:xfrm>
          </p:grpSpPr>
          <p:grpSp>
            <p:nvGrpSpPr>
              <p:cNvPr id="203" name="그룹 202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07" name="그림 206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08" name="직사각형 207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04" name="그림 203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3" name="그룹 132"/>
            <p:cNvGrpSpPr/>
            <p:nvPr/>
          </p:nvGrpSpPr>
          <p:grpSpPr>
            <a:xfrm>
              <a:off x="50664" y="3188892"/>
              <a:ext cx="481733" cy="490164"/>
              <a:chOff x="50664" y="1575777"/>
              <a:chExt cx="481733" cy="490164"/>
            </a:xfrm>
          </p:grpSpPr>
          <p:grpSp>
            <p:nvGrpSpPr>
              <p:cNvPr id="184" name="그룹 183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201" name="그림 200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02" name="직사각형 201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5" name="그림 184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4" name="그룹 133"/>
            <p:cNvGrpSpPr/>
            <p:nvPr/>
          </p:nvGrpSpPr>
          <p:grpSpPr>
            <a:xfrm>
              <a:off x="8600231" y="1575777"/>
              <a:ext cx="481733" cy="490164"/>
              <a:chOff x="50664" y="1575777"/>
              <a:chExt cx="481733" cy="490164"/>
            </a:xfrm>
          </p:grpSpPr>
          <p:grpSp>
            <p:nvGrpSpPr>
              <p:cNvPr id="168" name="그룹 167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80" name="그림 179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83" name="직사각형 182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70" name="그림 16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7" name="그림 176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9" name="그림 178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5" name="그룹 134"/>
            <p:cNvGrpSpPr/>
            <p:nvPr/>
          </p:nvGrpSpPr>
          <p:grpSpPr>
            <a:xfrm>
              <a:off x="8600231" y="2107918"/>
              <a:ext cx="481733" cy="490164"/>
              <a:chOff x="50664" y="1575777"/>
              <a:chExt cx="481733" cy="490164"/>
            </a:xfrm>
          </p:grpSpPr>
          <p:grpSp>
            <p:nvGrpSpPr>
              <p:cNvPr id="159" name="그룹 158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65" name="그림 164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67" name="직사각형 166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61" name="그림 16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64" name="그림 163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6" name="그룹 135"/>
            <p:cNvGrpSpPr/>
            <p:nvPr/>
          </p:nvGrpSpPr>
          <p:grpSpPr>
            <a:xfrm>
              <a:off x="8600231" y="2647798"/>
              <a:ext cx="481733" cy="490164"/>
              <a:chOff x="50664" y="1575777"/>
              <a:chExt cx="481733" cy="490164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56" name="그림 155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58" name="직사각형 157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1" name="그림 15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54" name="그림 153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55" name="그림 154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grpSp>
          <p:nvGrpSpPr>
            <p:cNvPr id="137" name="그룹 136"/>
            <p:cNvGrpSpPr/>
            <p:nvPr/>
          </p:nvGrpSpPr>
          <p:grpSpPr>
            <a:xfrm>
              <a:off x="8600231" y="3188892"/>
              <a:ext cx="481733" cy="490164"/>
              <a:chOff x="50664" y="1575777"/>
              <a:chExt cx="481733" cy="490164"/>
            </a:xfrm>
          </p:grpSpPr>
          <p:grpSp>
            <p:nvGrpSpPr>
              <p:cNvPr id="143" name="그룹 142"/>
              <p:cNvGrpSpPr/>
              <p:nvPr/>
            </p:nvGrpSpPr>
            <p:grpSpPr>
              <a:xfrm>
                <a:off x="50664" y="1575777"/>
                <a:ext cx="481733" cy="490164"/>
                <a:chOff x="50664" y="1608225"/>
                <a:chExt cx="481733" cy="490164"/>
              </a:xfrm>
            </p:grpSpPr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07" t="4728" r="36786" b="64700"/>
                <a:stretch/>
              </p:blipFill>
              <p:spPr>
                <a:xfrm>
                  <a:off x="50664" y="1608225"/>
                  <a:ext cx="481733" cy="4901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49" name="직사각형 148"/>
                <p:cNvSpPr/>
                <p:nvPr/>
              </p:nvSpPr>
              <p:spPr>
                <a:xfrm>
                  <a:off x="90354" y="2023130"/>
                  <a:ext cx="420824" cy="45719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5" name="그림 144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1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07" y="1575777"/>
                <a:ext cx="139846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86" y="1575777"/>
                <a:ext cx="133765" cy="139846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  <p:grpSp>
        <p:nvGrpSpPr>
          <p:cNvPr id="221" name="그룹 220"/>
          <p:cNvGrpSpPr/>
          <p:nvPr/>
        </p:nvGrpSpPr>
        <p:grpSpPr>
          <a:xfrm>
            <a:off x="280115" y="3998200"/>
            <a:ext cx="4150197" cy="2234956"/>
            <a:chOff x="280115" y="3998200"/>
            <a:chExt cx="4150197" cy="2234956"/>
          </a:xfrm>
        </p:grpSpPr>
        <p:sp>
          <p:nvSpPr>
            <p:cNvPr id="222" name="대각선 방향의 모서리가 잘린 사각형 221"/>
            <p:cNvSpPr/>
            <p:nvPr/>
          </p:nvSpPr>
          <p:spPr>
            <a:xfrm flipV="1">
              <a:off x="280115" y="4201296"/>
              <a:ext cx="4150197" cy="2031860"/>
            </a:xfrm>
            <a:prstGeom prst="snip2DiagRect">
              <a:avLst>
                <a:gd name="adj1" fmla="val 0"/>
                <a:gd name="adj2" fmla="val 713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하트 222"/>
            <p:cNvSpPr/>
            <p:nvPr/>
          </p:nvSpPr>
          <p:spPr>
            <a:xfrm>
              <a:off x="405607" y="4717348"/>
              <a:ext cx="213582" cy="205749"/>
            </a:xfrm>
            <a:prstGeom prst="hear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27017" y="4656746"/>
              <a:ext cx="109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C0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99,999</a:t>
              </a:r>
              <a:endParaRPr lang="ko-KR" altLang="en-US" sz="1200" b="1" i="1" dirty="0">
                <a:solidFill>
                  <a:srgbClr val="C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 rot="728412">
              <a:off x="375094" y="3998200"/>
              <a:ext cx="1134673" cy="2503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/>
                <a:t>キャラの名前だ</a:t>
              </a:r>
              <a:endParaRPr lang="ko-KR" altLang="en-US" sz="1100" b="1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22957" y="4376029"/>
              <a:ext cx="100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Lv. 50</a:t>
              </a:r>
              <a:endParaRPr lang="ko-KR" altLang="en-US" sz="1400" b="1" i="1" dirty="0"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07" y="4985678"/>
              <a:ext cx="212476" cy="209378"/>
            </a:xfrm>
            <a:prstGeom prst="rect">
              <a:avLst/>
            </a:prstGeom>
          </p:spPr>
        </p:pic>
        <p:sp>
          <p:nvSpPr>
            <p:cNvPr id="228" name="TextBox 227"/>
            <p:cNvSpPr txBox="1"/>
            <p:nvPr/>
          </p:nvSpPr>
          <p:spPr>
            <a:xfrm>
              <a:off x="585031" y="4936910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1,000</a:t>
              </a:r>
              <a:endParaRPr lang="ko-KR" altLang="en-US" sz="1200" b="1" i="1" dirty="0">
                <a:solidFill>
                  <a:srgbClr val="15FF3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229" name="그림 228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01" y="5267322"/>
              <a:ext cx="248552" cy="208798"/>
            </a:xfrm>
            <a:prstGeom prst="rect">
              <a:avLst/>
            </a:prstGeom>
          </p:spPr>
        </p:pic>
        <p:sp>
          <p:nvSpPr>
            <p:cNvPr id="230" name="TextBox 229"/>
            <p:cNvSpPr txBox="1"/>
            <p:nvPr/>
          </p:nvSpPr>
          <p:spPr>
            <a:xfrm>
              <a:off x="585031" y="5227805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300</a:t>
              </a:r>
              <a:r>
                <a:rPr lang="ja-JP" altLang="en-US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↓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231" name="직선 연결선 230"/>
            <p:cNvCxnSpPr/>
            <p:nvPr/>
          </p:nvCxnSpPr>
          <p:spPr>
            <a:xfrm flipH="1">
              <a:off x="671626" y="5234918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H="1">
              <a:off x="671626" y="5476120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615943" y="5478987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50</a:t>
              </a:r>
              <a:r>
                <a:rPr lang="ja-JP" altLang="en-US" sz="1200" b="1" i="1" dirty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↑</a:t>
              </a:r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 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234" name="직선 연결선 233"/>
            <p:cNvCxnSpPr/>
            <p:nvPr/>
          </p:nvCxnSpPr>
          <p:spPr>
            <a:xfrm flipH="1">
              <a:off x="671626" y="5744652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5" name="그림 234"/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5" t="2240" r="4037" b="67913"/>
            <a:stretch/>
          </p:blipFill>
          <p:spPr>
            <a:xfrm>
              <a:off x="323262" y="5507852"/>
              <a:ext cx="343906" cy="292722"/>
            </a:xfrm>
            <a:prstGeom prst="rect">
              <a:avLst/>
            </a:prstGeom>
          </p:spPr>
        </p:pic>
        <p:cxnSp>
          <p:nvCxnSpPr>
            <p:cNvPr id="236" name="직선 연결선 235"/>
            <p:cNvCxnSpPr/>
            <p:nvPr/>
          </p:nvCxnSpPr>
          <p:spPr>
            <a:xfrm flipH="1">
              <a:off x="671626" y="4951066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62" y="5821165"/>
              <a:ext cx="340162" cy="340162"/>
            </a:xfrm>
            <a:prstGeom prst="ellipse">
              <a:avLst/>
            </a:prstGeom>
            <a:ln w="28575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238" name="그룹 237"/>
            <p:cNvGrpSpPr/>
            <p:nvPr/>
          </p:nvGrpSpPr>
          <p:grpSpPr>
            <a:xfrm>
              <a:off x="1599674" y="4265160"/>
              <a:ext cx="1959761" cy="969023"/>
              <a:chOff x="1599674" y="4058001"/>
              <a:chExt cx="1959761" cy="969023"/>
            </a:xfrm>
          </p:grpSpPr>
          <p:sp>
            <p:nvSpPr>
              <p:cNvPr id="244" name="팔각형 243"/>
              <p:cNvSpPr/>
              <p:nvPr/>
            </p:nvSpPr>
            <p:spPr>
              <a:xfrm>
                <a:off x="1599674" y="4074576"/>
                <a:ext cx="1928386" cy="952448"/>
              </a:xfrm>
              <a:prstGeom prst="octagon">
                <a:avLst>
                  <a:gd name="adj" fmla="val 87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5" name="그룹 244"/>
              <p:cNvGrpSpPr/>
              <p:nvPr/>
            </p:nvGrpSpPr>
            <p:grpSpPr>
              <a:xfrm>
                <a:off x="1624098" y="4058001"/>
                <a:ext cx="1935337" cy="875921"/>
                <a:chOff x="1624098" y="4058001"/>
                <a:chExt cx="1935337" cy="875921"/>
              </a:xfrm>
            </p:grpSpPr>
            <p:pic>
              <p:nvPicPr>
                <p:cNvPr id="246" name="그림 245"/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968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C00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247" name="그림 246"/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6364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FFC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248" name="TextBox 247"/>
                <p:cNvSpPr txBox="1"/>
                <p:nvPr/>
              </p:nvSpPr>
              <p:spPr>
                <a:xfrm>
                  <a:off x="1624098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攻撃</a:t>
                  </a:r>
                  <a:endParaRPr lang="ko-KR" altLang="en-US" sz="1500" b="1" spc="50" dirty="0">
                    <a:ln w="1270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2203306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反</a:t>
                  </a:r>
                  <a:r>
                    <a:rPr lang="ja-JP" altLang="en-US" sz="1500" b="1" spc="50" dirty="0" smtClean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撃</a:t>
                  </a:r>
                  <a:endParaRPr lang="ko-KR" altLang="en-US" sz="1500" b="1" spc="50" dirty="0">
                    <a:ln w="12700"/>
                    <a:solidFill>
                      <a:schemeClr val="accent6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250" name="그림 249"/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0109" y="4409261"/>
                  <a:ext cx="501850" cy="524661"/>
                </a:xfrm>
                <a:prstGeom prst="ellipse">
                  <a:avLst/>
                </a:prstGeom>
                <a:ln w="38100" cap="rnd">
                  <a:solidFill>
                    <a:schemeClr val="accent5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251" name="TextBox 250"/>
                <p:cNvSpPr txBox="1"/>
                <p:nvPr/>
              </p:nvSpPr>
              <p:spPr>
                <a:xfrm>
                  <a:off x="2822632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solidFill>
                        <a:schemeClr val="accent5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回避</a:t>
                  </a:r>
                  <a:endParaRPr lang="ko-KR" altLang="en-US" sz="1500" b="1" spc="50" dirty="0">
                    <a:ln w="12700"/>
                    <a:solidFill>
                      <a:schemeClr val="accent5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239" name="팔각형 238"/>
            <p:cNvSpPr/>
            <p:nvPr/>
          </p:nvSpPr>
          <p:spPr>
            <a:xfrm>
              <a:off x="1599674" y="5288692"/>
              <a:ext cx="2743726" cy="873211"/>
            </a:xfrm>
            <a:prstGeom prst="octagon">
              <a:avLst>
                <a:gd name="adj" fmla="val 8731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スキル説明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3555399" y="4258009"/>
              <a:ext cx="865596" cy="976174"/>
              <a:chOff x="3555399" y="4069293"/>
              <a:chExt cx="865596" cy="976174"/>
            </a:xfrm>
          </p:grpSpPr>
          <p:sp>
            <p:nvSpPr>
              <p:cNvPr id="241" name="팔각형 240"/>
              <p:cNvSpPr/>
              <p:nvPr/>
            </p:nvSpPr>
            <p:spPr>
              <a:xfrm>
                <a:off x="3579655" y="4076700"/>
                <a:ext cx="771365" cy="968767"/>
              </a:xfrm>
              <a:prstGeom prst="octagon">
                <a:avLst>
                  <a:gd name="adj" fmla="val 1018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242" name="그림 241"/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1844" y="4452659"/>
                <a:ext cx="499706" cy="499706"/>
              </a:xfrm>
              <a:prstGeom prst="ellipse">
                <a:avLst/>
              </a:prstGeom>
              <a:ln w="28575" cap="rnd">
                <a:solidFill>
                  <a:schemeClr val="tx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43" name="TextBox 242"/>
              <p:cNvSpPr txBox="1"/>
              <p:nvPr/>
            </p:nvSpPr>
            <p:spPr>
              <a:xfrm>
                <a:off x="3555399" y="4069293"/>
                <a:ext cx="86559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1500" b="1" spc="50" dirty="0">
                    <a:ln w="1270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スキル</a:t>
                </a:r>
                <a:endParaRPr lang="ko-KR" altLang="en-US" sz="1500" b="1" spc="50" dirty="0">
                  <a:ln w="1270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52" name="그룹 251"/>
          <p:cNvGrpSpPr/>
          <p:nvPr/>
        </p:nvGrpSpPr>
        <p:grpSpPr>
          <a:xfrm flipH="1">
            <a:off x="4776458" y="3998200"/>
            <a:ext cx="4150197" cy="2234956"/>
            <a:chOff x="280115" y="3998200"/>
            <a:chExt cx="4150197" cy="2234956"/>
          </a:xfrm>
        </p:grpSpPr>
        <p:sp>
          <p:nvSpPr>
            <p:cNvPr id="253" name="대각선 방향의 모서리가 잘린 사각형 252"/>
            <p:cNvSpPr/>
            <p:nvPr/>
          </p:nvSpPr>
          <p:spPr>
            <a:xfrm flipV="1">
              <a:off x="280115" y="4201296"/>
              <a:ext cx="4150197" cy="2031860"/>
            </a:xfrm>
            <a:prstGeom prst="snip2DiagRect">
              <a:avLst>
                <a:gd name="adj1" fmla="val 0"/>
                <a:gd name="adj2" fmla="val 713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하트 253"/>
            <p:cNvSpPr/>
            <p:nvPr/>
          </p:nvSpPr>
          <p:spPr>
            <a:xfrm>
              <a:off x="405607" y="4717348"/>
              <a:ext cx="213582" cy="205749"/>
            </a:xfrm>
            <a:prstGeom prst="hear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527017" y="4656746"/>
              <a:ext cx="109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C0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99,999</a:t>
              </a:r>
              <a:endParaRPr lang="ko-KR" altLang="en-US" sz="1200" b="1" i="1" dirty="0">
                <a:solidFill>
                  <a:srgbClr val="C0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 rot="728412">
              <a:off x="375094" y="3998200"/>
              <a:ext cx="1134673" cy="2503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 smtClean="0"/>
                <a:t>キャラの名前だ</a:t>
              </a:r>
              <a:endParaRPr lang="ko-KR" altLang="en-US" sz="1100" b="1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22957" y="4376029"/>
              <a:ext cx="100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Lv. 50</a:t>
              </a:r>
              <a:endParaRPr lang="ko-KR" altLang="en-US" sz="1400" b="1" i="1" dirty="0"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258" name="그림 257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07" y="4985678"/>
              <a:ext cx="212476" cy="209378"/>
            </a:xfrm>
            <a:prstGeom prst="rect">
              <a:avLst/>
            </a:prstGeom>
          </p:spPr>
        </p:pic>
        <p:sp>
          <p:nvSpPr>
            <p:cNvPr id="259" name="TextBox 258"/>
            <p:cNvSpPr txBox="1"/>
            <p:nvPr/>
          </p:nvSpPr>
          <p:spPr>
            <a:xfrm>
              <a:off x="585031" y="4936910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1,000</a:t>
              </a:r>
              <a:endParaRPr lang="ko-KR" altLang="en-US" sz="1200" b="1" i="1" dirty="0">
                <a:solidFill>
                  <a:srgbClr val="15FF3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pic>
          <p:nvPicPr>
            <p:cNvPr id="260" name="그림 259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01" y="5267322"/>
              <a:ext cx="248552" cy="208798"/>
            </a:xfrm>
            <a:prstGeom prst="rect">
              <a:avLst/>
            </a:prstGeom>
          </p:spPr>
        </p:pic>
        <p:sp>
          <p:nvSpPr>
            <p:cNvPr id="261" name="TextBox 260"/>
            <p:cNvSpPr txBox="1"/>
            <p:nvPr/>
          </p:nvSpPr>
          <p:spPr>
            <a:xfrm>
              <a:off x="585031" y="5227805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300</a:t>
              </a:r>
              <a:r>
                <a:rPr lang="ja-JP" altLang="en-US" sz="1200" b="1" i="1" dirty="0" smtClean="0">
                  <a:solidFill>
                    <a:srgbClr val="FF0000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↓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262" name="직선 연결선 261"/>
            <p:cNvCxnSpPr/>
            <p:nvPr/>
          </p:nvCxnSpPr>
          <p:spPr>
            <a:xfrm flipH="1">
              <a:off x="671626" y="5234918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flipH="1">
              <a:off x="671626" y="5476120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615943" y="5478987"/>
              <a:ext cx="954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i="1" dirty="0" smtClean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50</a:t>
              </a:r>
              <a:r>
                <a:rPr lang="ja-JP" altLang="en-US" sz="1200" b="1" i="1" dirty="0">
                  <a:solidFill>
                    <a:srgbClr val="15FF3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↑</a:t>
              </a:r>
              <a:r>
                <a:rPr lang="en-US" altLang="ja-JP" sz="1200" b="1" i="1" dirty="0" smtClean="0">
                  <a:latin typeface="HY목각파임B" panose="02030600000101010101" pitchFamily="18" charset="-127"/>
                  <a:ea typeface="HY목각파임B" panose="02030600000101010101" pitchFamily="18" charset="-127"/>
                  <a:cs typeface="Arial Unicode MS" panose="020B0604020202020204" pitchFamily="50" charset="-127"/>
                </a:rPr>
                <a:t> </a:t>
              </a:r>
              <a:endParaRPr lang="ko-KR" altLang="en-US" sz="1200" b="1" i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265" name="직선 연결선 264"/>
            <p:cNvCxnSpPr/>
            <p:nvPr/>
          </p:nvCxnSpPr>
          <p:spPr>
            <a:xfrm flipH="1">
              <a:off x="671626" y="5744652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6" name="그림 265"/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05" t="2240" r="4037" b="67913"/>
            <a:stretch/>
          </p:blipFill>
          <p:spPr>
            <a:xfrm>
              <a:off x="323262" y="5507852"/>
              <a:ext cx="343906" cy="292722"/>
            </a:xfrm>
            <a:prstGeom prst="rect">
              <a:avLst/>
            </a:prstGeom>
          </p:spPr>
        </p:pic>
        <p:cxnSp>
          <p:nvCxnSpPr>
            <p:cNvPr id="267" name="직선 연결선 266"/>
            <p:cNvCxnSpPr/>
            <p:nvPr/>
          </p:nvCxnSpPr>
          <p:spPr>
            <a:xfrm flipH="1">
              <a:off x="671626" y="4951066"/>
              <a:ext cx="813457" cy="2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8" name="그림 267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62" y="5821165"/>
              <a:ext cx="340162" cy="340162"/>
            </a:xfrm>
            <a:prstGeom prst="ellipse">
              <a:avLst/>
            </a:prstGeom>
            <a:ln w="28575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269" name="그룹 268"/>
            <p:cNvGrpSpPr/>
            <p:nvPr/>
          </p:nvGrpSpPr>
          <p:grpSpPr>
            <a:xfrm>
              <a:off x="1599674" y="4265160"/>
              <a:ext cx="1959761" cy="969023"/>
              <a:chOff x="1599674" y="4058001"/>
              <a:chExt cx="1959761" cy="969023"/>
            </a:xfrm>
          </p:grpSpPr>
          <p:sp>
            <p:nvSpPr>
              <p:cNvPr id="275" name="팔각형 274"/>
              <p:cNvSpPr/>
              <p:nvPr/>
            </p:nvSpPr>
            <p:spPr>
              <a:xfrm>
                <a:off x="1599674" y="4074576"/>
                <a:ext cx="1928386" cy="952448"/>
              </a:xfrm>
              <a:prstGeom prst="octagon">
                <a:avLst>
                  <a:gd name="adj" fmla="val 87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6" name="그룹 275"/>
              <p:cNvGrpSpPr/>
              <p:nvPr/>
            </p:nvGrpSpPr>
            <p:grpSpPr>
              <a:xfrm>
                <a:off x="1624098" y="4058001"/>
                <a:ext cx="1935337" cy="875921"/>
                <a:chOff x="1624098" y="4058001"/>
                <a:chExt cx="1935337" cy="875921"/>
              </a:xfrm>
            </p:grpSpPr>
            <p:pic>
              <p:nvPicPr>
                <p:cNvPr id="277" name="그림 276"/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968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C00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278" name="그림 277"/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6364" y="4409261"/>
                  <a:ext cx="524661" cy="524661"/>
                </a:xfrm>
                <a:prstGeom prst="ellipse">
                  <a:avLst/>
                </a:prstGeom>
                <a:ln w="38100" cap="rnd">
                  <a:solidFill>
                    <a:srgbClr val="FFC000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279" name="TextBox 278"/>
                <p:cNvSpPr txBox="1"/>
                <p:nvPr/>
              </p:nvSpPr>
              <p:spPr>
                <a:xfrm>
                  <a:off x="1624098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攻撃</a:t>
                  </a:r>
                  <a:endParaRPr lang="ko-KR" altLang="en-US" sz="1500" b="1" spc="50" dirty="0">
                    <a:ln w="1270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0" name="TextBox 279"/>
                <p:cNvSpPr txBox="1"/>
                <p:nvPr/>
              </p:nvSpPr>
              <p:spPr>
                <a:xfrm>
                  <a:off x="2203306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反</a:t>
                  </a:r>
                  <a:r>
                    <a:rPr lang="ja-JP" altLang="en-US" sz="1500" b="1" spc="50" dirty="0" smtClean="0">
                      <a:ln w="12700"/>
                      <a:solidFill>
                        <a:schemeClr val="accent6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撃</a:t>
                  </a:r>
                  <a:endParaRPr lang="ko-KR" altLang="en-US" sz="1500" b="1" spc="50" dirty="0">
                    <a:ln w="12700"/>
                    <a:solidFill>
                      <a:schemeClr val="accent6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281" name="그림 280"/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0109" y="4409261"/>
                  <a:ext cx="501850" cy="524661"/>
                </a:xfrm>
                <a:prstGeom prst="ellipse">
                  <a:avLst/>
                </a:prstGeom>
                <a:ln w="38100" cap="rnd">
                  <a:solidFill>
                    <a:schemeClr val="accent5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282" name="TextBox 281"/>
                <p:cNvSpPr txBox="1"/>
                <p:nvPr/>
              </p:nvSpPr>
              <p:spPr>
                <a:xfrm>
                  <a:off x="2822632" y="4058001"/>
                  <a:ext cx="73680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ja-JP" altLang="en-US" sz="1500" b="1" spc="50" dirty="0" smtClean="0">
                      <a:ln w="12700"/>
                      <a:solidFill>
                        <a:schemeClr val="accent5"/>
                      </a:soli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回避</a:t>
                  </a:r>
                  <a:endParaRPr lang="ko-KR" altLang="en-US" sz="1500" b="1" spc="50" dirty="0">
                    <a:ln w="12700"/>
                    <a:solidFill>
                      <a:schemeClr val="accent5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270" name="팔각형 269"/>
            <p:cNvSpPr/>
            <p:nvPr/>
          </p:nvSpPr>
          <p:spPr>
            <a:xfrm>
              <a:off x="1599674" y="5288692"/>
              <a:ext cx="2743726" cy="873211"/>
            </a:xfrm>
            <a:prstGeom prst="octagon">
              <a:avLst>
                <a:gd name="adj" fmla="val 8731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スキル説明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71" name="그룹 270"/>
            <p:cNvGrpSpPr/>
            <p:nvPr/>
          </p:nvGrpSpPr>
          <p:grpSpPr>
            <a:xfrm>
              <a:off x="3555399" y="4258009"/>
              <a:ext cx="865596" cy="976174"/>
              <a:chOff x="3555399" y="4069293"/>
              <a:chExt cx="865596" cy="976174"/>
            </a:xfrm>
          </p:grpSpPr>
          <p:sp>
            <p:nvSpPr>
              <p:cNvPr id="272" name="팔각형 271"/>
              <p:cNvSpPr/>
              <p:nvPr/>
            </p:nvSpPr>
            <p:spPr>
              <a:xfrm>
                <a:off x="3579655" y="4076700"/>
                <a:ext cx="771365" cy="968767"/>
              </a:xfrm>
              <a:prstGeom prst="octagon">
                <a:avLst>
                  <a:gd name="adj" fmla="val 1018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pic>
            <p:nvPicPr>
              <p:cNvPr id="273" name="그림 272"/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1844" y="4452659"/>
                <a:ext cx="499706" cy="499706"/>
              </a:xfrm>
              <a:prstGeom prst="ellipse">
                <a:avLst/>
              </a:prstGeom>
              <a:ln w="28575" cap="rnd">
                <a:solidFill>
                  <a:schemeClr val="tx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74" name="TextBox 273"/>
              <p:cNvSpPr txBox="1"/>
              <p:nvPr/>
            </p:nvSpPr>
            <p:spPr>
              <a:xfrm>
                <a:off x="3555399" y="4069293"/>
                <a:ext cx="86559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1500" b="1" spc="50" dirty="0">
                    <a:ln w="1270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スキル</a:t>
                </a:r>
                <a:endParaRPr lang="ko-KR" altLang="en-US" sz="1500" b="1" spc="50" dirty="0">
                  <a:ln w="1270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92" name="대각선 방향의 모서리가 잘린 사각형 291"/>
          <p:cNvSpPr/>
          <p:nvPr/>
        </p:nvSpPr>
        <p:spPr>
          <a:xfrm rot="10800000" flipH="1" flipV="1">
            <a:off x="3668036" y="1575128"/>
            <a:ext cx="1830634" cy="352732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スキル対象選択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3" name="대각선 방향의 모서리가 잘린 사각형 292"/>
          <p:cNvSpPr/>
          <p:nvPr/>
        </p:nvSpPr>
        <p:spPr>
          <a:xfrm rot="10800000" flipH="1" flipV="1">
            <a:off x="4166756" y="2020481"/>
            <a:ext cx="794148" cy="294297"/>
          </a:xfrm>
          <a:prstGeom prst="snip2Diag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取消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841</Words>
  <Application>Microsoft Office PowerPoint</Application>
  <PresentationFormat>화면 슬라이드 쇼(4:3)</PresentationFormat>
  <Paragraphs>200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Chun Hwang</dc:creator>
  <cp:lastModifiedBy>Byung Chun Hwang</cp:lastModifiedBy>
  <cp:revision>177</cp:revision>
  <dcterms:created xsi:type="dcterms:W3CDTF">2018-08-24T13:50:44Z</dcterms:created>
  <dcterms:modified xsi:type="dcterms:W3CDTF">2018-09-01T07:37:28Z</dcterms:modified>
</cp:coreProperties>
</file>