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7620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56E56-1C92-FE2D-0890-A2429401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7070"/>
            <a:ext cx="9144000" cy="26528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D2C9B4-DD6E-0000-325C-351894E7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2264"/>
            <a:ext cx="9144000" cy="183973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FE9452-D889-2D70-67CA-521F6744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12A66-7615-80F7-AB99-F7892C27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D8473-4637-D786-A1E1-86FFC46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49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1F612-1F31-3A8D-BDBF-C4E6C921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BD8BD6-3CA3-3CD7-BEA1-E302AB3F8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381827-BDBA-ED4B-D14A-73E4DCE0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BC7B1C-A56A-83F0-3776-F44B710A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AFA35-F702-BD3C-F680-8018ACC3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2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5AC4B7-17B2-56D7-4FD5-8867CD58E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05694"/>
            <a:ext cx="2628900" cy="645759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27A3FD-6E12-E8ED-41A8-30914D0F7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05694"/>
            <a:ext cx="7734300" cy="645759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F7AE32-1398-33B4-BC9A-28D96801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647F9-E6C1-A4D3-17DC-6834707F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18FFF-654D-9941-27AF-2167E41F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45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8B2E4-7926-AFDF-D91E-A87E6080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FF827C-CD90-FF09-51B7-D0DB080B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4840A-E548-43AE-08D7-2C105BCA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BBE7D0-9FA8-9CDC-79B0-DD53E8E7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792481-EF71-9663-B549-A00CE4C7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1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9CD54-4A65-5F2F-8638-B97CD984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99709"/>
            <a:ext cx="10515600" cy="316970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CA1741-A646-CF90-5459-CA7F4502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99404"/>
            <a:ext cx="10515600" cy="16668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BB113-C06E-6359-DE9A-82261F2D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F4640-234B-BED9-66C3-6E9CFC27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93C5A-100D-C0F4-01D5-152A17D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8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D1AA9-E65E-CAB1-781D-484C34BD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A4089A-8257-B2D3-E95E-DAF4DFCF8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8472"/>
            <a:ext cx="5181600" cy="483482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DA9BAE-6A0C-B560-D02B-B03A09BAA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8472"/>
            <a:ext cx="5181600" cy="483482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26CBE1-3A5F-72B3-53F7-3A3192D0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E5D2BA-AB20-4FA9-5B08-9A329DC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A100D9-0A7A-B0BC-E6DD-BBE07018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9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F0F45-2A09-D920-76DA-F2A7D1F8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5695"/>
            <a:ext cx="10515600" cy="147284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60F7D8-CA8F-A0F7-F5B6-C6128119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67959"/>
            <a:ext cx="5157787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068F7B-1680-902A-88DE-AD71191D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83417"/>
            <a:ext cx="5157787" cy="40939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7666B6-1A44-7D9C-D154-5B09565AF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67959"/>
            <a:ext cx="5183188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9030E3-CC12-62FF-DA2F-2458D17D2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83417"/>
            <a:ext cx="5183188" cy="409398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101B75-F13A-AE13-30EE-7279F9C1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D683AA-A5A0-3EF9-6E6B-48761041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FB2ACC-5445-C047-1F90-118FDE2C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00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4616A-0043-9457-B178-49A4795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1A1B65-A02A-70D5-3CC4-DC192713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59803B-3648-06C2-44EA-95005B80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D55ED0-8A73-C506-EBFC-94206D98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9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E61D08-E05A-129C-45E1-2D8104A2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0B55E7-6A27-630D-50D4-7BA408CF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B87CB-5CE2-B25C-248C-F84D712F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812F7-B55A-162B-3BFA-51FC5208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89CCF5-32B4-96B2-77AF-8FA1C889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7139"/>
            <a:ext cx="6172200" cy="54151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A54084-272C-231E-CE52-F09FD04E8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BB4FC1-3696-A15B-E38E-EA8415D0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0818A-5E33-A3AB-C6F7-32C3C991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BAEE55-67D0-988B-41A5-A560F6C5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9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D6406-5188-460B-49EB-77A24CE6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08000"/>
            <a:ext cx="3932237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59EEEF6-480B-7845-7249-482C0177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97139"/>
            <a:ext cx="6172200" cy="54151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A98FE-AADE-0378-BD88-A8F263BB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286000"/>
            <a:ext cx="3932237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B73DEA-CA43-D4FE-0415-0BFEEFA7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F83605-10B3-61A5-2E6A-B6CCFB4A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3BBE41-F945-9D0E-52D2-E6569DD0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66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2A8138-46CB-59BE-373B-29CE5A31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695"/>
            <a:ext cx="105156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D59B21-B7D3-F14F-2F0E-AC530DB4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8472"/>
            <a:ext cx="105156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086C3-889D-0846-86D4-2006CFD31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7062612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9A8E0-141A-4DA4-8589-326FBB11F050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C3F1F-EE3F-E821-B41B-4CB8144C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7062612"/>
            <a:ext cx="41148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37E8EF-8AF6-2C05-E419-DD16986BA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7062612"/>
            <a:ext cx="27432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D5878-A38F-425D-AD23-1EF67BD74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D0F31599-EF3F-31ED-685B-1DDE766C9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846" y="1836747"/>
            <a:ext cx="3932148" cy="393214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297D0B-4447-93ED-D9B2-ED21B2F655D8}"/>
              </a:ext>
            </a:extLst>
          </p:cNvPr>
          <p:cNvSpPr txBox="1"/>
          <p:nvPr/>
        </p:nvSpPr>
        <p:spPr>
          <a:xfrm>
            <a:off x="5209733" y="3055947"/>
            <a:ext cx="597342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60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Login to Salesforce</a:t>
            </a:r>
          </a:p>
          <a:p>
            <a:r>
              <a:rPr lang="en-US" altLang="ja-JP" sz="460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by query strings</a:t>
            </a:r>
            <a:endParaRPr lang="ja-JP" altLang="en-US" sz="4600" dirty="0">
              <a:solidFill>
                <a:srgbClr val="333333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8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5643B-EF16-BC92-D67D-26E930B65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6287DF-3247-8FC6-B94F-1A7B20FB7B33}"/>
              </a:ext>
            </a:extLst>
          </p:cNvPr>
          <p:cNvSpPr txBox="1"/>
          <p:nvPr/>
        </p:nvSpPr>
        <p:spPr>
          <a:xfrm>
            <a:off x="321547" y="533811"/>
            <a:ext cx="762669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30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1. Access to Login URL</a:t>
            </a:r>
            <a:endParaRPr lang="ja-JP" altLang="en-US" sz="4300" dirty="0">
              <a:solidFill>
                <a:srgbClr val="333333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B5F2F3D-4CB8-BCF3-9819-B07E0FC3662B}"/>
              </a:ext>
            </a:extLst>
          </p:cNvPr>
          <p:cNvGrpSpPr/>
          <p:nvPr/>
        </p:nvGrpSpPr>
        <p:grpSpPr>
          <a:xfrm>
            <a:off x="813917" y="2967610"/>
            <a:ext cx="10175336" cy="1684779"/>
            <a:chOff x="321547" y="3042974"/>
            <a:chExt cx="10175336" cy="1684779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F543381-1944-7EE8-1616-03D6B91AC80B}"/>
                </a:ext>
              </a:extLst>
            </p:cNvPr>
            <p:cNvGrpSpPr/>
            <p:nvPr/>
          </p:nvGrpSpPr>
          <p:grpSpPr>
            <a:xfrm>
              <a:off x="321547" y="3712090"/>
              <a:ext cx="10175336" cy="1015663"/>
              <a:chOff x="857459" y="3324477"/>
              <a:chExt cx="10175336" cy="1015663"/>
            </a:xfrm>
          </p:grpSpPr>
          <p:pic>
            <p:nvPicPr>
              <p:cNvPr id="21" name="グラフィックス 20" descr="拡大鏡 単色塗りつぶし">
                <a:extLst>
                  <a:ext uri="{FF2B5EF4-FFF2-40B4-BE49-F238E27FC236}">
                    <a16:creationId xmlns:a16="http://schemas.microsoft.com/office/drawing/2014/main" id="{A3FCE4D1-60D4-C6A0-5465-0723E27A8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7459" y="3346786"/>
                <a:ext cx="971045" cy="971045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00FF411-0894-1C66-8BCE-6606B8CF0F49}"/>
                  </a:ext>
                </a:extLst>
              </p:cNvPr>
              <p:cNvSpPr txBox="1"/>
              <p:nvPr/>
            </p:nvSpPr>
            <p:spPr>
              <a:xfrm>
                <a:off x="1828504" y="3324477"/>
                <a:ext cx="920429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3000" dirty="0">
                    <a:solidFill>
                      <a:srgbClr val="333333"/>
                    </a:solidFill>
                    <a:latin typeface="Arial Rounded MT Bold" panose="020F0704030504030204" pitchFamily="34" charset="0"/>
                  </a:rPr>
                  <a:t>https://login.salesforce.com/</a:t>
                </a:r>
                <a:br>
                  <a:rPr lang="en-US" altLang="ja-JP" sz="3000" dirty="0">
                    <a:solidFill>
                      <a:srgbClr val="333333"/>
                    </a:solidFill>
                    <a:latin typeface="Arial Rounded MT Bold" panose="020F0704030504030204" pitchFamily="34" charset="0"/>
                  </a:rPr>
                </a:br>
                <a:r>
                  <a:rPr lang="en-US" altLang="ja-JP" sz="3000" dirty="0">
                    <a:solidFill>
                      <a:srgbClr val="333333"/>
                    </a:solidFill>
                    <a:latin typeface="Arial Rounded MT Bold" panose="020F0704030504030204" pitchFamily="34" charset="0"/>
                  </a:rPr>
                  <a:t>?un=john.smith@example.com&amp;pw=FizzBuzz123</a:t>
                </a:r>
              </a:p>
            </p:txBody>
          </p:sp>
        </p:grp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E1EA3B1-4533-EA39-6989-BAA2ECAB826A}"/>
                </a:ext>
              </a:extLst>
            </p:cNvPr>
            <p:cNvSpPr txBox="1"/>
            <p:nvPr/>
          </p:nvSpPr>
          <p:spPr>
            <a:xfrm>
              <a:off x="321547" y="3042974"/>
              <a:ext cx="199962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000" dirty="0">
                  <a:solidFill>
                    <a:srgbClr val="333333"/>
                  </a:solidFill>
                  <a:latin typeface="Arial Rounded MT Bold" panose="020F0704030504030204" pitchFamily="34" charset="0"/>
                </a:rPr>
                <a:t>Example: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99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7894D-6953-82F3-A24D-E131966BC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311408-E4FE-325C-C435-5D84AEFB5499}"/>
              </a:ext>
            </a:extLst>
          </p:cNvPr>
          <p:cNvSpPr txBox="1"/>
          <p:nvPr/>
        </p:nvSpPr>
        <p:spPr>
          <a:xfrm>
            <a:off x="321547" y="533811"/>
            <a:ext cx="11870453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300" dirty="0">
                <a:solidFill>
                  <a:srgbClr val="333333"/>
                </a:solidFill>
                <a:latin typeface="Arial Rounded MT Bold" panose="020F0704030504030204" pitchFamily="34" charset="0"/>
              </a:rPr>
              <a:t>2. Login credentials are automatically filled!</a:t>
            </a:r>
            <a:endParaRPr lang="ja-JP" altLang="en-US" sz="4300" dirty="0">
              <a:solidFill>
                <a:srgbClr val="33333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077769A-88BC-E3C5-BDA1-FCF9ACB0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6" y="1566769"/>
            <a:ext cx="4614165" cy="5519420"/>
          </a:xfrm>
          <a:prstGeom prst="rect">
            <a:avLst/>
          </a:prstGeom>
          <a:ln>
            <a:solidFill>
              <a:srgbClr val="333333"/>
            </a:solidFill>
          </a:ln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B85FF34-FB86-90E9-441F-9CAD11075565}"/>
              </a:ext>
            </a:extLst>
          </p:cNvPr>
          <p:cNvGrpSpPr/>
          <p:nvPr/>
        </p:nvGrpSpPr>
        <p:grpSpPr>
          <a:xfrm>
            <a:off x="5699431" y="4804434"/>
            <a:ext cx="5913114" cy="1015663"/>
            <a:chOff x="5990833" y="4713999"/>
            <a:chExt cx="5913114" cy="1015663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9DB4A18-BE3E-D846-A79F-7537E27DDF96}"/>
                </a:ext>
              </a:extLst>
            </p:cNvPr>
            <p:cNvSpPr txBox="1"/>
            <p:nvPr/>
          </p:nvSpPr>
          <p:spPr>
            <a:xfrm>
              <a:off x="6518031" y="4713999"/>
              <a:ext cx="538591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3000" dirty="0">
                  <a:solidFill>
                    <a:srgbClr val="333333"/>
                  </a:solidFill>
                  <a:latin typeface="Arial Rounded MT Bold" panose="020F0704030504030204" pitchFamily="34" charset="0"/>
                </a:rPr>
                <a:t>The Login button is also clicked automatically</a:t>
              </a:r>
            </a:p>
          </p:txBody>
        </p:sp>
        <p:pic>
          <p:nvPicPr>
            <p:cNvPr id="9" name="グラフィックス 8" descr="カーソル 単色塗りつぶし">
              <a:extLst>
                <a:ext uri="{FF2B5EF4-FFF2-40B4-BE49-F238E27FC236}">
                  <a16:creationId xmlns:a16="http://schemas.microsoft.com/office/drawing/2014/main" id="{7B177639-0BAF-ADBA-7DE3-E9335EC59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90833" y="4734095"/>
              <a:ext cx="571434" cy="571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57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52</Words>
  <Application>Microsoft Office PowerPoint</Application>
  <PresentationFormat>ユーザー設定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Arial Rounded MT Bold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オプロ 大藪 寛己</dc:creator>
  <cp:lastModifiedBy>オプロ 大藪 寛己</cp:lastModifiedBy>
  <cp:revision>3</cp:revision>
  <dcterms:created xsi:type="dcterms:W3CDTF">2024-02-26T07:26:45Z</dcterms:created>
  <dcterms:modified xsi:type="dcterms:W3CDTF">2024-02-27T05:39:28Z</dcterms:modified>
</cp:coreProperties>
</file>