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096000" cy="381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73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23535"/>
            <a:ext cx="4572000" cy="1326444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01132"/>
            <a:ext cx="4572000" cy="91986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25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2450" y="202847"/>
            <a:ext cx="1314450" cy="322879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202847"/>
            <a:ext cx="3867150" cy="32287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51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7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949855"/>
            <a:ext cx="5257800" cy="1584854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549702"/>
            <a:ext cx="5257800" cy="83343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2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014236"/>
            <a:ext cx="2590800" cy="241741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100" y="1014236"/>
            <a:ext cx="2590800" cy="241741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35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202847"/>
            <a:ext cx="5257800" cy="73642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94" y="933979"/>
            <a:ext cx="2578894" cy="45772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894" y="1391709"/>
            <a:ext cx="2578894" cy="20469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6100" y="933979"/>
            <a:ext cx="2591594" cy="45772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6100" y="1391709"/>
            <a:ext cx="2591594" cy="20469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4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95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0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254000"/>
            <a:ext cx="1966119" cy="8890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594" y="548570"/>
            <a:ext cx="3086100" cy="270756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1143000"/>
            <a:ext cx="1966119" cy="211754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45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254000"/>
            <a:ext cx="1966119" cy="8890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1594" y="548570"/>
            <a:ext cx="3086100" cy="2707569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1143000"/>
            <a:ext cx="1966119" cy="211754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1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202847"/>
            <a:ext cx="5257800" cy="73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014236"/>
            <a:ext cx="5257800" cy="241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3531306"/>
            <a:ext cx="13716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CE89-8C40-441F-807C-EACFDC4F8FB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300" y="3531306"/>
            <a:ext cx="20574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3531306"/>
            <a:ext cx="13716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AE8F-8B9C-4491-82C3-913E14F79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13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0CBCD8-0071-22D7-8CE9-FE749558FB10}"/>
              </a:ext>
            </a:extLst>
          </p:cNvPr>
          <p:cNvSpPr/>
          <p:nvPr/>
        </p:nvSpPr>
        <p:spPr>
          <a:xfrm>
            <a:off x="3156672" y="1420905"/>
            <a:ext cx="2829261" cy="9681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https://login.salesforce.com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?un=user@example.com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&amp;pw=helloWorld123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4D7BF23-DCA3-F37E-AEF7-F183A7D28509}"/>
              </a:ext>
            </a:extLst>
          </p:cNvPr>
          <p:cNvGrpSpPr/>
          <p:nvPr/>
        </p:nvGrpSpPr>
        <p:grpSpPr>
          <a:xfrm>
            <a:off x="229257" y="355002"/>
            <a:ext cx="2422239" cy="3099995"/>
            <a:chOff x="193271" y="355002"/>
            <a:chExt cx="2422239" cy="309999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89EBA9D-DC9D-B829-C51F-B149AF8A5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271" y="355002"/>
              <a:ext cx="2422239" cy="3099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4F121B3-418A-26E8-874D-7B9CBA0164FC}"/>
                </a:ext>
              </a:extLst>
            </p:cNvPr>
            <p:cNvSpPr/>
            <p:nvPr/>
          </p:nvSpPr>
          <p:spPr>
            <a:xfrm>
              <a:off x="431005" y="1645444"/>
              <a:ext cx="1955007" cy="221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user@example.com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C90ED97-DDD0-DEB2-D97C-2A6AE3468E0F}"/>
                </a:ext>
              </a:extLst>
            </p:cNvPr>
            <p:cNvSpPr/>
            <p:nvPr/>
          </p:nvSpPr>
          <p:spPr>
            <a:xfrm>
              <a:off x="431005" y="2140744"/>
              <a:ext cx="1955007" cy="221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helloWorld123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89F7D3-6C23-4256-30CF-0519470A0C4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243717" y="1756091"/>
            <a:ext cx="912955" cy="1489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C45BB92-DB56-D4A5-3644-73499406A81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243717" y="1904999"/>
            <a:ext cx="912955" cy="3464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991115C-F450-CC61-178D-99C3F46E4E99}"/>
              </a:ext>
            </a:extLst>
          </p:cNvPr>
          <p:cNvSpPr/>
          <p:nvPr/>
        </p:nvSpPr>
        <p:spPr>
          <a:xfrm>
            <a:off x="2865672" y="1066833"/>
            <a:ext cx="291000" cy="29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F652DF6-C675-8FBD-FAF4-305D193A285A}"/>
              </a:ext>
            </a:extLst>
          </p:cNvPr>
          <p:cNvSpPr/>
          <p:nvPr/>
        </p:nvSpPr>
        <p:spPr>
          <a:xfrm>
            <a:off x="2462678" y="2460044"/>
            <a:ext cx="291000" cy="29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1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29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オプロ 大藪 寛己</dc:creator>
  <cp:lastModifiedBy>オプロ 大藪 寛己</cp:lastModifiedBy>
  <cp:revision>1</cp:revision>
  <dcterms:created xsi:type="dcterms:W3CDTF">2023-12-15T03:02:18Z</dcterms:created>
  <dcterms:modified xsi:type="dcterms:W3CDTF">2023-12-15T03:09:55Z</dcterms:modified>
</cp:coreProperties>
</file>