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" cy="1219200"/>
  <p:notesSz cx="6858000" cy="9144000"/>
  <p:defaultTextStyle>
    <a:defPPr>
      <a:defRPr lang="ja-JP"/>
    </a:defPPr>
    <a:lvl1pPr marL="0" algn="l" defTabSz="117043" rtl="0" eaLnBrk="1" latinLnBrk="0" hangingPunct="1">
      <a:defRPr kumimoji="1" sz="230" kern="1200">
        <a:solidFill>
          <a:schemeClr val="tx1"/>
        </a:solidFill>
        <a:latin typeface="+mn-lt"/>
        <a:ea typeface="+mn-ea"/>
        <a:cs typeface="+mn-cs"/>
      </a:defRPr>
    </a:lvl1pPr>
    <a:lvl2pPr marL="58522" algn="l" defTabSz="117043" rtl="0" eaLnBrk="1" latinLnBrk="0" hangingPunct="1">
      <a:defRPr kumimoji="1" sz="230" kern="1200">
        <a:solidFill>
          <a:schemeClr val="tx1"/>
        </a:solidFill>
        <a:latin typeface="+mn-lt"/>
        <a:ea typeface="+mn-ea"/>
        <a:cs typeface="+mn-cs"/>
      </a:defRPr>
    </a:lvl2pPr>
    <a:lvl3pPr marL="117043" algn="l" defTabSz="117043" rtl="0" eaLnBrk="1" latinLnBrk="0" hangingPunct="1">
      <a:defRPr kumimoji="1" sz="230" kern="1200">
        <a:solidFill>
          <a:schemeClr val="tx1"/>
        </a:solidFill>
        <a:latin typeface="+mn-lt"/>
        <a:ea typeface="+mn-ea"/>
        <a:cs typeface="+mn-cs"/>
      </a:defRPr>
    </a:lvl3pPr>
    <a:lvl4pPr marL="175565" algn="l" defTabSz="117043" rtl="0" eaLnBrk="1" latinLnBrk="0" hangingPunct="1">
      <a:defRPr kumimoji="1" sz="230" kern="1200">
        <a:solidFill>
          <a:schemeClr val="tx1"/>
        </a:solidFill>
        <a:latin typeface="+mn-lt"/>
        <a:ea typeface="+mn-ea"/>
        <a:cs typeface="+mn-cs"/>
      </a:defRPr>
    </a:lvl4pPr>
    <a:lvl5pPr marL="234086" algn="l" defTabSz="117043" rtl="0" eaLnBrk="1" latinLnBrk="0" hangingPunct="1">
      <a:defRPr kumimoji="1" sz="230" kern="1200">
        <a:solidFill>
          <a:schemeClr val="tx1"/>
        </a:solidFill>
        <a:latin typeface="+mn-lt"/>
        <a:ea typeface="+mn-ea"/>
        <a:cs typeface="+mn-cs"/>
      </a:defRPr>
    </a:lvl5pPr>
    <a:lvl6pPr marL="292608" algn="l" defTabSz="117043" rtl="0" eaLnBrk="1" latinLnBrk="0" hangingPunct="1">
      <a:defRPr kumimoji="1" sz="230" kern="1200">
        <a:solidFill>
          <a:schemeClr val="tx1"/>
        </a:solidFill>
        <a:latin typeface="+mn-lt"/>
        <a:ea typeface="+mn-ea"/>
        <a:cs typeface="+mn-cs"/>
      </a:defRPr>
    </a:lvl6pPr>
    <a:lvl7pPr marL="351130" algn="l" defTabSz="117043" rtl="0" eaLnBrk="1" latinLnBrk="0" hangingPunct="1">
      <a:defRPr kumimoji="1" sz="230" kern="1200">
        <a:solidFill>
          <a:schemeClr val="tx1"/>
        </a:solidFill>
        <a:latin typeface="+mn-lt"/>
        <a:ea typeface="+mn-ea"/>
        <a:cs typeface="+mn-cs"/>
      </a:defRPr>
    </a:lvl7pPr>
    <a:lvl8pPr marL="409651" algn="l" defTabSz="117043" rtl="0" eaLnBrk="1" latinLnBrk="0" hangingPunct="1">
      <a:defRPr kumimoji="1" sz="230" kern="1200">
        <a:solidFill>
          <a:schemeClr val="tx1"/>
        </a:solidFill>
        <a:latin typeface="+mn-lt"/>
        <a:ea typeface="+mn-ea"/>
        <a:cs typeface="+mn-cs"/>
      </a:defRPr>
    </a:lvl8pPr>
    <a:lvl9pPr marL="468173" algn="l" defTabSz="117043" rtl="0" eaLnBrk="1" latinLnBrk="0" hangingPunct="1">
      <a:defRPr kumimoji="1" sz="2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94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930F4-F46A-F67B-F90D-EDC154F27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99531"/>
            <a:ext cx="914400" cy="4244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F63F1-CE1F-3BBD-3732-D1E1B97F4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640362"/>
            <a:ext cx="914400" cy="2943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0142C-2DB8-FFBA-9C10-937574F2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B676D8-7450-7BE2-64AA-5F41AB55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DBC8AE-726B-A573-12B4-6F23B86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77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864E8-443C-0857-1AA1-D7089F35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B35919-B8E3-4BE7-FFF7-634E5768D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19E2BC-FA54-B537-F7E4-3B9D8511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97926F-3616-C008-7EC7-C1867B0C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A55553-231D-2806-5B47-0E86369B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82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97D8CD-2500-4A40-C668-2E8FCC656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" y="64911"/>
            <a:ext cx="262890" cy="1033216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4473DC-1F36-4F88-7EF9-2DD6A60E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" y="64911"/>
            <a:ext cx="773430" cy="1033216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0BB2AE-B51D-19B1-77C5-D6D547A7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907A3B-EB8F-3B9E-E683-47223120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6E909-DE97-B3C1-F726-47285D0C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3A0845-CE93-6177-244E-AFA1FA90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C8924-C42B-2145-2A73-A95DCAF9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186BA-F69A-2E1C-F046-D6FCA86C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B8ACF-9AE2-6E1D-B202-9A493930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C9DD4D-0119-9A15-871F-956E823D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E7696-5EA8-0F53-6CAA-BDB7118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" y="303954"/>
            <a:ext cx="1051560" cy="5071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E3D922-8F3D-127E-EA28-2501FFA1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" y="815905"/>
            <a:ext cx="1051560" cy="2667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C1AD3-0C6E-1186-FB47-C43E5E09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9D27C8-A821-7F0B-EE8F-C22D498F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0706E2-9B5A-0DD3-162C-21D3F654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91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629C1-E917-003F-8A2A-20509F71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7B91-DA5D-A001-EDDC-B88FEE709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" y="324556"/>
            <a:ext cx="518160" cy="77357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FD5334-85DD-B5E9-94CC-2D8AA546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" y="324556"/>
            <a:ext cx="518160" cy="77357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C984FD-F576-D6CF-8D63-9412167A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93294-12EF-09E9-50FF-D4B1DDA5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A28DAD-82BC-DA0D-1040-A3AE8BBC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2EE92-9C0D-1159-0B3B-75A4A1FE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" y="64911"/>
            <a:ext cx="1051560" cy="23565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E750A-5841-B26D-6ECC-AE369F88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" y="298874"/>
            <a:ext cx="515779" cy="1464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A3FE21-2292-37BA-9CE8-601DCA198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" y="445347"/>
            <a:ext cx="515779" cy="6550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C8A40F-BFA2-6398-2363-E20D4647C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" y="298874"/>
            <a:ext cx="518319" cy="1464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B64E4E-A491-7046-252D-8CD104DB6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" y="445347"/>
            <a:ext cx="518319" cy="6550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066C89-924A-9840-02C6-2FD85DFD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0B6FC9-74F1-A2CE-CAE0-B8A09421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B13F7B-7BF3-DC12-A083-CAD57A25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2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59C38-B81F-0DF2-8194-E47E38CF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AD0FC6-7E69-BA00-4B93-B04E885C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F44766-0E4A-D3BA-BD08-568DAFAE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904193-C362-E5EA-A52E-1817FAED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9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8F88C6-8650-8C05-B28A-1CD94758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E1EBB7-DD2C-42F2-5115-20555E9F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AFA0DD-41ED-6520-3724-A936DBC2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0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1B972-D805-77D0-5ACB-9302E882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" y="81280"/>
            <a:ext cx="393224" cy="28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85C7A7-72F1-8D97-C9FC-FD118349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" y="175542"/>
            <a:ext cx="617220" cy="866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848336-B55F-6F8C-CA2E-BC208EA9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" y="365760"/>
            <a:ext cx="393224" cy="6776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63B54B-3CA5-996D-AD4C-E0A4264E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E342AA-C745-5CED-10B9-E71C9590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6A96F5-E4DD-33C5-BB34-D692D092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03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BAB77-75F1-971E-6EC2-8E182AC8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" y="81280"/>
            <a:ext cx="393224" cy="28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410CFD-B9EB-AF23-F546-7D9EC5C37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" y="175542"/>
            <a:ext cx="617220" cy="8664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EA2467-B6C5-BE87-A448-95103D2A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" y="365760"/>
            <a:ext cx="393224" cy="6776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F85B95-91C0-E91A-C301-C3023710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DFD93C-6284-8ED4-9C76-B99659C0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4A4156-AC71-4FDC-6FD6-8B899CF6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92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F12C23-016D-B26A-D6A5-3D959E84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4911"/>
            <a:ext cx="1051560" cy="235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341F30-A15E-89C4-9913-E513A9B2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" y="324556"/>
            <a:ext cx="1051560" cy="77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4F1EC-5F97-3845-028C-A28D7CB41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" y="1130018"/>
            <a:ext cx="27432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29B05-E18C-4AC8-B922-0706D250378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E1D8CD-AEE7-8104-4B38-99044DB71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" y="1130018"/>
            <a:ext cx="41148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CA787-F6F3-776E-540D-59F2EE793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" y="1130018"/>
            <a:ext cx="27432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1090C7-7EF6-479A-B18A-85EE8F5D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48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67ACACD1-AC96-3500-AFAA-A1FF27DB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19199" cy="121919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150940-EEE6-F594-1236-32968E3A8CF9}"/>
              </a:ext>
            </a:extLst>
          </p:cNvPr>
          <p:cNvSpPr/>
          <p:nvPr/>
        </p:nvSpPr>
        <p:spPr>
          <a:xfrm>
            <a:off x="-101205" y="474636"/>
            <a:ext cx="1421606" cy="2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ln w="9525"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&lt;SELECT/&gt;</a:t>
            </a:r>
            <a:endParaRPr kumimoji="1" lang="ja-JP" altLang="en-US" sz="1600" b="1" dirty="0">
              <a:ln w="9525">
                <a:solidFill>
                  <a:schemeClr val="bg1"/>
                </a:solidFill>
              </a:ln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6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67ACACD1-AC96-3500-AFAA-A1FF27DB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19199" cy="121919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B42FD4-E014-91FF-EFB0-34A1401A4133}"/>
              </a:ext>
            </a:extLst>
          </p:cNvPr>
          <p:cNvSpPr/>
          <p:nvPr/>
        </p:nvSpPr>
        <p:spPr>
          <a:xfrm>
            <a:off x="-1" y="0"/>
            <a:ext cx="1219199" cy="121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ln w="9525"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&lt;/&gt;</a:t>
            </a:r>
            <a:endParaRPr kumimoji="1" lang="ja-JP" altLang="en-US" sz="4000" b="1" dirty="0">
              <a:ln w="9525">
                <a:solidFill>
                  <a:schemeClr val="bg1"/>
                </a:solidFill>
              </a:ln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9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ユーザー設定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オプロ 大藪 寛己</dc:creator>
  <cp:lastModifiedBy>オプロ 大藪 寛己</cp:lastModifiedBy>
  <cp:revision>2</cp:revision>
  <dcterms:created xsi:type="dcterms:W3CDTF">2024-01-17T08:19:41Z</dcterms:created>
  <dcterms:modified xsi:type="dcterms:W3CDTF">2024-01-17T09:00:09Z</dcterms:modified>
</cp:coreProperties>
</file>