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096000" cy="381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9" d="100"/>
          <a:sy n="189" d="100"/>
        </p:scale>
        <p:origin x="11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23535"/>
            <a:ext cx="4572000" cy="1326444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001132"/>
            <a:ext cx="4572000" cy="919868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5CF6-3C4F-4B93-8A3B-CBDC92C9AA54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7B8B-18C1-468C-9D11-B15609B93D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94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5CF6-3C4F-4B93-8A3B-CBDC92C9AA54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7B8B-18C1-468C-9D11-B15609B93D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276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62450" y="202847"/>
            <a:ext cx="1314450" cy="322879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9100" y="202847"/>
            <a:ext cx="3867150" cy="322879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5CF6-3C4F-4B93-8A3B-CBDC92C9AA54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7B8B-18C1-468C-9D11-B15609B93D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90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5CF6-3C4F-4B93-8A3B-CBDC92C9AA54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7B8B-18C1-468C-9D11-B15609B93D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69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949855"/>
            <a:ext cx="5257800" cy="1584854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549702"/>
            <a:ext cx="5257800" cy="833437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82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5CF6-3C4F-4B93-8A3B-CBDC92C9AA54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7B8B-18C1-468C-9D11-B15609B93D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50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1014236"/>
            <a:ext cx="2590800" cy="241741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86100" y="1014236"/>
            <a:ext cx="2590800" cy="241741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5CF6-3C4F-4B93-8A3B-CBDC92C9AA54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7B8B-18C1-468C-9D11-B15609B93D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43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94" y="202847"/>
            <a:ext cx="5257800" cy="73642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894" y="933979"/>
            <a:ext cx="2578894" cy="45772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894" y="1391709"/>
            <a:ext cx="2578894" cy="20469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86100" y="933979"/>
            <a:ext cx="2591594" cy="45772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86100" y="1391709"/>
            <a:ext cx="2591594" cy="20469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5CF6-3C4F-4B93-8A3B-CBDC92C9AA54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7B8B-18C1-468C-9D11-B15609B93D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08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5CF6-3C4F-4B93-8A3B-CBDC92C9AA54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7B8B-18C1-468C-9D11-B15609B93D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88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5CF6-3C4F-4B93-8A3B-CBDC92C9AA54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7B8B-18C1-468C-9D11-B15609B93D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48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94" y="254000"/>
            <a:ext cx="1966119" cy="8890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1594" y="548570"/>
            <a:ext cx="3086100" cy="2707569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894" y="1143000"/>
            <a:ext cx="1966119" cy="211754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5CF6-3C4F-4B93-8A3B-CBDC92C9AA54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7B8B-18C1-468C-9D11-B15609B93D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47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94" y="254000"/>
            <a:ext cx="1966119" cy="8890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91594" y="548570"/>
            <a:ext cx="3086100" cy="2707569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894" y="1143000"/>
            <a:ext cx="1966119" cy="211754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5CF6-3C4F-4B93-8A3B-CBDC92C9AA54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7B8B-18C1-468C-9D11-B15609B93D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38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9100" y="202847"/>
            <a:ext cx="5257800" cy="73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100" y="1014236"/>
            <a:ext cx="5257800" cy="2417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100" y="3531306"/>
            <a:ext cx="1371600" cy="202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9D5CF6-3C4F-4B93-8A3B-CBDC92C9AA54}" type="datetimeFigureOut">
              <a:rPr kumimoji="1" lang="ja-JP" altLang="en-US" smtClean="0"/>
              <a:t>2024/1/17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9300" y="3531306"/>
            <a:ext cx="2057400" cy="202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3531306"/>
            <a:ext cx="1371600" cy="202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A17B8B-18C1-468C-9D11-B15609B93D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66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02C79A2-EC7B-7DE0-5893-04BE1A8CAE44}"/>
              </a:ext>
            </a:extLst>
          </p:cNvPr>
          <p:cNvGrpSpPr/>
          <p:nvPr/>
        </p:nvGrpSpPr>
        <p:grpSpPr>
          <a:xfrm>
            <a:off x="148352" y="691842"/>
            <a:ext cx="5799297" cy="2810267"/>
            <a:chOff x="143588" y="499866"/>
            <a:chExt cx="5799297" cy="2810267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4DF96946-09CB-C557-AD0D-316868221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3946" y="499866"/>
              <a:ext cx="1848108" cy="28102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7E105101-FCEA-C6E5-5AE0-1E0175761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588" y="499866"/>
              <a:ext cx="1838582" cy="25911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4373326B-D673-70CC-AE8E-46F01DE03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3830" y="499866"/>
              <a:ext cx="1829055" cy="18481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1" name="矢印: 右 20">
            <a:extLst>
              <a:ext uri="{FF2B5EF4-FFF2-40B4-BE49-F238E27FC236}">
                <a16:creationId xmlns:a16="http://schemas.microsoft.com/office/drawing/2014/main" id="{54B62D27-6831-3AB0-B744-DDCD061B7C96}"/>
              </a:ext>
            </a:extLst>
          </p:cNvPr>
          <p:cNvSpPr/>
          <p:nvPr/>
        </p:nvSpPr>
        <p:spPr>
          <a:xfrm>
            <a:off x="383105" y="217095"/>
            <a:ext cx="5329790" cy="3485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2330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オプロ 大藪 寛己</dc:creator>
  <cp:lastModifiedBy>オプロ 大藪 寛己</cp:lastModifiedBy>
  <cp:revision>1</cp:revision>
  <dcterms:created xsi:type="dcterms:W3CDTF">2024-01-17T09:05:37Z</dcterms:created>
  <dcterms:modified xsi:type="dcterms:W3CDTF">2024-01-17T09:17:52Z</dcterms:modified>
</cp:coreProperties>
</file>