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" cy="12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60"/>
  </p:normalViewPr>
  <p:slideViewPr>
    <p:cSldViewPr snapToGrid="0">
      <p:cViewPr>
        <p:scale>
          <a:sx n="400" d="100"/>
          <a:sy n="400" d="100"/>
        </p:scale>
        <p:origin x="294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99531"/>
            <a:ext cx="1036320" cy="424462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40362"/>
            <a:ext cx="914400" cy="29435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0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" y="64911"/>
            <a:ext cx="262890" cy="103321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" y="64911"/>
            <a:ext cx="773430" cy="103321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9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72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" y="303954"/>
            <a:ext cx="1051560" cy="507153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" y="815905"/>
            <a:ext cx="1051560" cy="266700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/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13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" y="324556"/>
            <a:ext cx="518160" cy="7735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324556"/>
            <a:ext cx="518160" cy="7735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5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" y="64911"/>
            <a:ext cx="1051560" cy="2356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" y="298874"/>
            <a:ext cx="515779" cy="146473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" y="445347"/>
            <a:ext cx="515779" cy="6550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" y="298874"/>
            <a:ext cx="518319" cy="146473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" y="445347"/>
            <a:ext cx="518319" cy="6550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1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3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09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" y="81280"/>
            <a:ext cx="393224" cy="28448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" y="175543"/>
            <a:ext cx="617220" cy="866422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" y="365760"/>
            <a:ext cx="393224" cy="677616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29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" y="81280"/>
            <a:ext cx="393224" cy="28448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" y="175543"/>
            <a:ext cx="617220" cy="866422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" y="365760"/>
            <a:ext cx="393224" cy="677616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46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" y="64911"/>
            <a:ext cx="1051560" cy="235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" y="324556"/>
            <a:ext cx="1051560" cy="77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" y="1130018"/>
            <a:ext cx="27432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9A44-ECAE-4BC5-ACB4-1F22A82C0CB8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" y="1130018"/>
            <a:ext cx="41148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" y="1130018"/>
            <a:ext cx="27432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25CC-7A09-44FF-9913-1496056C3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94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kumimoji="1"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kumimoji="1"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B46D6246-2751-62EB-4E75-FF156FDAEB96}"/>
              </a:ext>
            </a:extLst>
          </p:cNvPr>
          <p:cNvSpPr/>
          <p:nvPr/>
        </p:nvSpPr>
        <p:spPr>
          <a:xfrm>
            <a:off x="-2381" y="0"/>
            <a:ext cx="1221581" cy="1221581"/>
          </a:xfrm>
          <a:prstGeom prst="plus">
            <a:avLst>
              <a:gd name="adj" fmla="val 38255"/>
            </a:avLst>
          </a:prstGeom>
          <a:solidFill>
            <a:srgbClr val="014E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63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オプロ 大藪 寛己</dc:creator>
  <cp:lastModifiedBy>オプロ 大藪 寛己</cp:lastModifiedBy>
  <cp:revision>1</cp:revision>
  <dcterms:created xsi:type="dcterms:W3CDTF">2023-08-15T04:42:29Z</dcterms:created>
  <dcterms:modified xsi:type="dcterms:W3CDTF">2023-08-15T04:51:57Z</dcterms:modified>
</cp:coreProperties>
</file>