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7070"/>
            <a:ext cx="9144000" cy="26528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2264"/>
            <a:ext cx="9144000" cy="18397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93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94"/>
            <a:ext cx="2628900" cy="64575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94"/>
            <a:ext cx="7734300" cy="64575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15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1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709"/>
            <a:ext cx="10515600" cy="31697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9404"/>
            <a:ext cx="10515600" cy="16668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70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472"/>
            <a:ext cx="5181600" cy="48348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472"/>
            <a:ext cx="5181600" cy="48348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0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95"/>
            <a:ext cx="10515600" cy="14728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959"/>
            <a:ext cx="5157787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3417"/>
            <a:ext cx="5157787" cy="409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959"/>
            <a:ext cx="5183188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3417"/>
            <a:ext cx="5183188" cy="409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32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00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30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7139"/>
            <a:ext cx="6172200" cy="54151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4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7139"/>
            <a:ext cx="6172200" cy="541513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95"/>
            <a:ext cx="105156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472"/>
            <a:ext cx="105156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BFBF-4DD9-4CED-AE5A-BAAC2594EA1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2612"/>
            <a:ext cx="41148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2FDF-0D22-4DD3-B0BB-23F7546D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DF1B163-EC0C-3691-3894-AF135C84FDD0}"/>
              </a:ext>
            </a:extLst>
          </p:cNvPr>
          <p:cNvGrpSpPr/>
          <p:nvPr/>
        </p:nvGrpSpPr>
        <p:grpSpPr>
          <a:xfrm>
            <a:off x="1542414" y="971154"/>
            <a:ext cx="9107171" cy="5677692"/>
            <a:chOff x="1542414" y="971154"/>
            <a:chExt cx="9107171" cy="567769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D94A610-3246-22B7-3DF1-025F7E5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414" y="971154"/>
              <a:ext cx="9107171" cy="5677692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8848D29-4F6A-01C1-31D3-280E7D32531A}"/>
                </a:ext>
              </a:extLst>
            </p:cNvPr>
            <p:cNvSpPr/>
            <p:nvPr/>
          </p:nvSpPr>
          <p:spPr>
            <a:xfrm>
              <a:off x="1846671" y="1819797"/>
              <a:ext cx="8386898" cy="4286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094FEA-E75E-C72C-5EF2-E72689C5BE52}"/>
              </a:ext>
            </a:extLst>
          </p:cNvPr>
          <p:cNvSpPr/>
          <p:nvPr/>
        </p:nvSpPr>
        <p:spPr>
          <a:xfrm>
            <a:off x="3281680" y="6106161"/>
            <a:ext cx="124968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63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オプロ 大藪 寛己</dc:creator>
  <cp:lastModifiedBy>オプロ 大藪 寛己</cp:lastModifiedBy>
  <cp:revision>1</cp:revision>
  <dcterms:created xsi:type="dcterms:W3CDTF">2023-08-15T05:08:39Z</dcterms:created>
  <dcterms:modified xsi:type="dcterms:W3CDTF">2023-08-15T05:11:58Z</dcterms:modified>
</cp:coreProperties>
</file>