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F6C91-37AA-490F-9042-D58F4C2AB96F}" v="5" dt="2024-11-06T20:00:5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ia Almer" userId="5287850a360d7f20" providerId="LiveId" clId="{87DF6C91-37AA-490F-9042-D58F4C2AB96F}"/>
    <pc:docChg chg="undo custSel modSld modMainMaster">
      <pc:chgData name="Gioia Almer" userId="5287850a360d7f20" providerId="LiveId" clId="{87DF6C91-37AA-490F-9042-D58F4C2AB96F}" dt="2024-11-06T20:01:27.563" v="784" actId="14100"/>
      <pc:docMkLst>
        <pc:docMk/>
      </pc:docMkLst>
      <pc:sldChg chg="addSp delSp modSp mod setBg">
        <pc:chgData name="Gioia Almer" userId="5287850a360d7f20" providerId="LiveId" clId="{87DF6C91-37AA-490F-9042-D58F4C2AB96F}" dt="2024-11-06T20:00:25.264" v="763" actId="20577"/>
        <pc:sldMkLst>
          <pc:docMk/>
          <pc:sldMk cId="3532479140" sldId="256"/>
        </pc:sldMkLst>
        <pc:spChg chg="mod">
          <ac:chgData name="Gioia Almer" userId="5287850a360d7f20" providerId="LiveId" clId="{87DF6C91-37AA-490F-9042-D58F4C2AB96F}" dt="2024-11-06T19:56:32.937" v="680" actId="113"/>
          <ac:spMkLst>
            <pc:docMk/>
            <pc:sldMk cId="3532479140" sldId="256"/>
            <ac:spMk id="2" creationId="{0165A599-846A-B8CA-6C31-78FD91AA910A}"/>
          </ac:spMkLst>
        </pc:spChg>
        <pc:spChg chg="mod">
          <ac:chgData name="Gioia Almer" userId="5287850a360d7f20" providerId="LiveId" clId="{87DF6C91-37AA-490F-9042-D58F4C2AB96F}" dt="2024-11-06T19:54:34.679" v="662" actId="27636"/>
          <ac:spMkLst>
            <pc:docMk/>
            <pc:sldMk cId="3532479140" sldId="256"/>
            <ac:spMk id="3" creationId="{ACD86E0D-D370-60D2-ADC1-BB103281B397}"/>
          </ac:spMkLst>
        </pc:spChg>
        <pc:spChg chg="mod ord">
          <ac:chgData name="Gioia Almer" userId="5287850a360d7f20" providerId="LiveId" clId="{87DF6C91-37AA-490F-9042-D58F4C2AB96F}" dt="2024-11-06T19:50:53.779" v="641" actId="26606"/>
          <ac:spMkLst>
            <pc:docMk/>
            <pc:sldMk cId="3532479140" sldId="256"/>
            <ac:spMk id="5" creationId="{B41B463D-8DB2-5EF9-D79B-D3248CF0EE98}"/>
          </ac:spMkLst>
        </pc:spChg>
        <pc:spChg chg="mod">
          <ac:chgData name="Gioia Almer" userId="5287850a360d7f20" providerId="LiveId" clId="{87DF6C91-37AA-490F-9042-D58F4C2AB96F}" dt="2024-11-06T19:50:53.779" v="641" actId="26606"/>
          <ac:spMkLst>
            <pc:docMk/>
            <pc:sldMk cId="3532479140" sldId="256"/>
            <ac:spMk id="6" creationId="{33562042-1C32-6567-DE49-B7CC55163768}"/>
          </ac:spMkLst>
        </pc:spChg>
        <pc:spChg chg="mod">
          <ac:chgData name="Gioia Almer" userId="5287850a360d7f20" providerId="LiveId" clId="{87DF6C91-37AA-490F-9042-D58F4C2AB96F}" dt="2024-11-06T20:00:25.264" v="763" actId="20577"/>
          <ac:spMkLst>
            <pc:docMk/>
            <pc:sldMk cId="3532479140" sldId="256"/>
            <ac:spMk id="7" creationId="{5F398FE5-BB8D-6D10-462B-04356729FFED}"/>
          </ac:spMkLst>
        </pc:spChg>
        <pc:spChg chg="add del">
          <ac:chgData name="Gioia Almer" userId="5287850a360d7f20" providerId="LiveId" clId="{87DF6C91-37AA-490F-9042-D58F4C2AB96F}" dt="2024-11-06T19:50:53.779" v="641" actId="26606"/>
          <ac:spMkLst>
            <pc:docMk/>
            <pc:sldMk cId="3532479140" sldId="256"/>
            <ac:spMk id="12" creationId="{8C790BE2-4E4F-4AAF-81A2-4A6F4885EBE6}"/>
          </ac:spMkLst>
        </pc:spChg>
        <pc:spChg chg="add del">
          <ac:chgData name="Gioia Almer" userId="5287850a360d7f20" providerId="LiveId" clId="{87DF6C91-37AA-490F-9042-D58F4C2AB96F}" dt="2024-11-06T19:50:53.779" v="641" actId="26606"/>
          <ac:spMkLst>
            <pc:docMk/>
            <pc:sldMk cId="3532479140" sldId="256"/>
            <ac:spMk id="14" creationId="{D28B54C3-B57B-472A-B96E-1FCB67093DC2}"/>
          </ac:spMkLst>
        </pc:spChg>
        <pc:spChg chg="add del">
          <ac:chgData name="Gioia Almer" userId="5287850a360d7f20" providerId="LiveId" clId="{87DF6C91-37AA-490F-9042-D58F4C2AB96F}" dt="2024-11-06T19:50:53.779" v="641" actId="26606"/>
          <ac:spMkLst>
            <pc:docMk/>
            <pc:sldMk cId="3532479140" sldId="256"/>
            <ac:spMk id="16" creationId="{7DB3C429-F8DA-49B9-AF84-21996FCF78B5}"/>
          </ac:spMkLst>
        </pc:spChg>
        <pc:spChg chg="add del">
          <ac:chgData name="Gioia Almer" userId="5287850a360d7f20" providerId="LiveId" clId="{87DF6C91-37AA-490F-9042-D58F4C2AB96F}" dt="2024-11-06T19:50:53.779" v="641" actId="26606"/>
          <ac:spMkLst>
            <pc:docMk/>
            <pc:sldMk cId="3532479140" sldId="256"/>
            <ac:spMk id="18" creationId="{E12088DD-B1AD-40E0-8B86-1D87A2CCD9BE}"/>
          </ac:spMkLst>
        </pc:spChg>
        <pc:spChg chg="add del">
          <ac:chgData name="Gioia Almer" userId="5287850a360d7f20" providerId="LiveId" clId="{87DF6C91-37AA-490F-9042-D58F4C2AB96F}" dt="2024-11-06T19:50:53.779" v="641" actId="26606"/>
          <ac:spMkLst>
            <pc:docMk/>
            <pc:sldMk cId="3532479140" sldId="256"/>
            <ac:spMk id="20" creationId="{C4C9F2B0-1044-46EB-8AEB-C3BFFDE6C2CC}"/>
          </ac:spMkLst>
        </pc:spChg>
        <pc:spChg chg="add del">
          <ac:chgData name="Gioia Almer" userId="5287850a360d7f20" providerId="LiveId" clId="{87DF6C91-37AA-490F-9042-D58F4C2AB96F}" dt="2024-11-06T19:50:53.779" v="641" actId="26606"/>
          <ac:spMkLst>
            <pc:docMk/>
            <pc:sldMk cId="3532479140" sldId="256"/>
            <ac:spMk id="22" creationId="{0C395952-4E26-45A2-8756-2ADFD6E53C6E}"/>
          </ac:spMkLst>
        </pc:spChg>
        <pc:spChg chg="add del">
          <ac:chgData name="Gioia Almer" userId="5287850a360d7f20" providerId="LiveId" clId="{87DF6C91-37AA-490F-9042-D58F4C2AB96F}" dt="2024-11-06T19:50:53.779" v="641" actId="26606"/>
          <ac:spMkLst>
            <pc:docMk/>
            <pc:sldMk cId="3532479140" sldId="256"/>
            <ac:spMk id="24" creationId="{4734BADF-9461-4621-B112-2D7BABEA7DD0}"/>
          </ac:spMkLst>
        </pc:spChg>
        <pc:picChg chg="add del mod">
          <ac:chgData name="Gioia Almer" userId="5287850a360d7f20" providerId="LiveId" clId="{87DF6C91-37AA-490F-9042-D58F4C2AB96F}" dt="2024-11-06T19:52:09.182" v="644" actId="21"/>
          <ac:picMkLst>
            <pc:docMk/>
            <pc:sldMk cId="3532479140" sldId="256"/>
            <ac:picMk id="9" creationId="{6A812265-4022-9379-1B8D-5C14961622B8}"/>
          </ac:picMkLst>
        </pc:picChg>
      </pc:sldChg>
      <pc:sldChg chg="modSp mod">
        <pc:chgData name="Gioia Almer" userId="5287850a360d7f20" providerId="LiveId" clId="{87DF6C91-37AA-490F-9042-D58F4C2AB96F}" dt="2024-11-06T19:55:01.457" v="668" actId="20577"/>
        <pc:sldMkLst>
          <pc:docMk/>
          <pc:sldMk cId="3459005556" sldId="257"/>
        </pc:sldMkLst>
        <pc:spChg chg="mod">
          <ac:chgData name="Gioia Almer" userId="5287850a360d7f20" providerId="LiveId" clId="{87DF6C91-37AA-490F-9042-D58F4C2AB96F}" dt="2024-11-06T19:55:01.457" v="668" actId="20577"/>
          <ac:spMkLst>
            <pc:docMk/>
            <pc:sldMk cId="3459005556" sldId="257"/>
            <ac:spMk id="2" creationId="{397B776E-3AB0-B84C-7D2D-AB921F4A6066}"/>
          </ac:spMkLst>
        </pc:spChg>
        <pc:spChg chg="mod">
          <ac:chgData name="Gioia Almer" userId="5287850a360d7f20" providerId="LiveId" clId="{87DF6C91-37AA-490F-9042-D58F4C2AB96F}" dt="2024-11-06T19:50:12.579" v="639" actId="404"/>
          <ac:spMkLst>
            <pc:docMk/>
            <pc:sldMk cId="3459005556" sldId="257"/>
            <ac:spMk id="3" creationId="{1DD24B8D-510E-C255-202C-BA14BE88BB7A}"/>
          </ac:spMkLst>
        </pc:spChg>
      </pc:sldChg>
      <pc:sldChg chg="modSp mod">
        <pc:chgData name="Gioia Almer" userId="5287850a360d7f20" providerId="LiveId" clId="{87DF6C91-37AA-490F-9042-D58F4C2AB96F}" dt="2024-11-06T19:55:03.815" v="671" actId="20577"/>
        <pc:sldMkLst>
          <pc:docMk/>
          <pc:sldMk cId="4284073287" sldId="258"/>
        </pc:sldMkLst>
        <pc:spChg chg="mod">
          <ac:chgData name="Gioia Almer" userId="5287850a360d7f20" providerId="LiveId" clId="{87DF6C91-37AA-490F-9042-D58F4C2AB96F}" dt="2024-11-06T19:55:03.815" v="671" actId="20577"/>
          <ac:spMkLst>
            <pc:docMk/>
            <pc:sldMk cId="4284073287" sldId="258"/>
            <ac:spMk id="2" creationId="{1D689176-13E4-86F9-5ADF-AB32CAE59AA0}"/>
          </ac:spMkLst>
        </pc:spChg>
        <pc:spChg chg="mod">
          <ac:chgData name="Gioia Almer" userId="5287850a360d7f20" providerId="LiveId" clId="{87DF6C91-37AA-490F-9042-D58F4C2AB96F}" dt="2024-11-06T19:44:50.505" v="199" actId="313"/>
          <ac:spMkLst>
            <pc:docMk/>
            <pc:sldMk cId="4284073287" sldId="258"/>
            <ac:spMk id="3" creationId="{C13A1A14-3205-DB0D-B55D-6C33DDD27C83}"/>
          </ac:spMkLst>
        </pc:spChg>
      </pc:sldChg>
      <pc:sldChg chg="modSp mod">
        <pc:chgData name="Gioia Almer" userId="5287850a360d7f20" providerId="LiveId" clId="{87DF6C91-37AA-490F-9042-D58F4C2AB96F}" dt="2024-11-06T19:59:44.407" v="728" actId="20577"/>
        <pc:sldMkLst>
          <pc:docMk/>
          <pc:sldMk cId="1294035402" sldId="259"/>
        </pc:sldMkLst>
        <pc:spChg chg="mod">
          <ac:chgData name="Gioia Almer" userId="5287850a360d7f20" providerId="LiveId" clId="{87DF6C91-37AA-490F-9042-D58F4C2AB96F}" dt="2024-11-06T19:54:57.456" v="665" actId="20577"/>
          <ac:spMkLst>
            <pc:docMk/>
            <pc:sldMk cId="1294035402" sldId="259"/>
            <ac:spMk id="2" creationId="{171865F4-EA5E-45E4-5369-203CC0A75C50}"/>
          </ac:spMkLst>
        </pc:spChg>
        <pc:spChg chg="mod">
          <ac:chgData name="Gioia Almer" userId="5287850a360d7f20" providerId="LiveId" clId="{87DF6C91-37AA-490F-9042-D58F4C2AB96F}" dt="2024-11-06T19:59:44.407" v="728" actId="20577"/>
          <ac:spMkLst>
            <pc:docMk/>
            <pc:sldMk cId="1294035402" sldId="259"/>
            <ac:spMk id="6" creationId="{470CC767-C7FC-E7B4-1447-670EFD843C8E}"/>
          </ac:spMkLst>
        </pc:spChg>
      </pc:sldChg>
      <pc:sldChg chg="modSp mod">
        <pc:chgData name="Gioia Almer" userId="5287850a360d7f20" providerId="LiveId" clId="{87DF6C91-37AA-490F-9042-D58F4C2AB96F}" dt="2024-11-06T19:55:07.451" v="674" actId="20577"/>
        <pc:sldMkLst>
          <pc:docMk/>
          <pc:sldMk cId="3499179397" sldId="260"/>
        </pc:sldMkLst>
        <pc:spChg chg="mod">
          <ac:chgData name="Gioia Almer" userId="5287850a360d7f20" providerId="LiveId" clId="{87DF6C91-37AA-490F-9042-D58F4C2AB96F}" dt="2024-11-06T19:55:07.451" v="674" actId="20577"/>
          <ac:spMkLst>
            <pc:docMk/>
            <pc:sldMk cId="3499179397" sldId="260"/>
            <ac:spMk id="2" creationId="{0037C2B5-3243-2C93-A535-70F185B5B18D}"/>
          </ac:spMkLst>
        </pc:spChg>
        <pc:spChg chg="mod">
          <ac:chgData name="Gioia Almer" userId="5287850a360d7f20" providerId="LiveId" clId="{87DF6C91-37AA-490F-9042-D58F4C2AB96F}" dt="2024-11-06T19:49:17.904" v="635"/>
          <ac:spMkLst>
            <pc:docMk/>
            <pc:sldMk cId="3499179397" sldId="260"/>
            <ac:spMk id="3" creationId="{DE82DE6A-6E57-86E8-0FEB-D9F71FEC7DC4}"/>
          </ac:spMkLst>
        </pc:spChg>
      </pc:sldChg>
      <pc:sldMasterChg chg="addSp modSp mod modSldLayout">
        <pc:chgData name="Gioia Almer" userId="5287850a360d7f20" providerId="LiveId" clId="{87DF6C91-37AA-490F-9042-D58F4C2AB96F}" dt="2024-11-06T20:01:27.563" v="784" actId="14100"/>
        <pc:sldMasterMkLst>
          <pc:docMk/>
          <pc:sldMasterMk cId="1261840327" sldId="2147483648"/>
        </pc:sldMasterMkLst>
        <pc:spChg chg="mod">
          <ac:chgData name="Gioia Almer" userId="5287850a360d7f20" providerId="LiveId" clId="{87DF6C91-37AA-490F-9042-D58F4C2AB96F}" dt="2024-11-06T20:01:15.241" v="771" actId="14100"/>
          <ac:spMkLst>
            <pc:docMk/>
            <pc:sldMasterMk cId="1261840327" sldId="2147483648"/>
            <ac:spMk id="4" creationId="{96DDB5D4-D96A-597C-C411-3B5AD682EEA8}"/>
          </ac:spMkLst>
        </pc:spChg>
        <pc:spChg chg="mod">
          <ac:chgData name="Gioia Almer" userId="5287850a360d7f20" providerId="LiveId" clId="{87DF6C91-37AA-490F-9042-D58F4C2AB96F}" dt="2024-11-06T20:01:27.563" v="784" actId="14100"/>
          <ac:spMkLst>
            <pc:docMk/>
            <pc:sldMasterMk cId="1261840327" sldId="2147483648"/>
            <ac:spMk id="5" creationId="{5EB8288D-D837-9C16-8DA8-0F7834F92C1E}"/>
          </ac:spMkLst>
        </pc:spChg>
        <pc:spChg chg="mod">
          <ac:chgData name="Gioia Almer" userId="5287850a360d7f20" providerId="LiveId" clId="{87DF6C91-37AA-490F-9042-D58F4C2AB96F}" dt="2024-11-06T20:01:23.903" v="782" actId="1076"/>
          <ac:spMkLst>
            <pc:docMk/>
            <pc:sldMasterMk cId="1261840327" sldId="2147483648"/>
            <ac:spMk id="6" creationId="{1655C313-9E28-8D81-51D1-A031C60088E7}"/>
          </ac:spMkLst>
        </pc:spChg>
        <pc:spChg chg="add mod">
          <ac:chgData name="Gioia Almer" userId="5287850a360d7f20" providerId="LiveId" clId="{87DF6C91-37AA-490F-9042-D58F4C2AB96F}" dt="2024-11-06T19:57:11.251" v="683" actId="14100"/>
          <ac:spMkLst>
            <pc:docMk/>
            <pc:sldMasterMk cId="1261840327" sldId="2147483648"/>
            <ac:spMk id="8" creationId="{3E149D56-DFF7-475E-97A5-EAA7D8A154DD}"/>
          </ac:spMkLst>
        </pc:spChg>
        <pc:cxnChg chg="add mod">
          <ac:chgData name="Gioia Almer" userId="5287850a360d7f20" providerId="LiveId" clId="{87DF6C91-37AA-490F-9042-D58F4C2AB96F}" dt="2024-11-06T19:55:22.558" v="675"/>
          <ac:cxnSpMkLst>
            <pc:docMk/>
            <pc:sldMasterMk cId="1261840327" sldId="2147483648"/>
            <ac:cxnSpMk id="7" creationId="{2E8E75A5-D290-70CD-9744-FC24E074E533}"/>
          </ac:cxnSpMkLst>
        </pc:cxnChg>
        <pc:sldLayoutChg chg="addSp modSp mod">
          <pc:chgData name="Gioia Almer" userId="5287850a360d7f20" providerId="LiveId" clId="{87DF6C91-37AA-490F-9042-D58F4C2AB96F}" dt="2024-11-06T19:58:43.282" v="708" actId="790"/>
          <pc:sldLayoutMkLst>
            <pc:docMk/>
            <pc:sldMasterMk cId="1261840327" sldId="2147483648"/>
            <pc:sldLayoutMk cId="2325107315" sldId="2147483649"/>
          </pc:sldLayoutMkLst>
          <pc:spChg chg="mod">
            <ac:chgData name="Gioia Almer" userId="5287850a360d7f20" providerId="LiveId" clId="{87DF6C91-37AA-490F-9042-D58F4C2AB96F}" dt="2024-11-06T19:58:43.282" v="708" actId="790"/>
            <ac:spMkLst>
              <pc:docMk/>
              <pc:sldMasterMk cId="1261840327" sldId="2147483648"/>
              <pc:sldLayoutMk cId="2325107315" sldId="2147483649"/>
              <ac:spMk id="6" creationId="{99829AD5-93D1-14E3-4085-EA8C37B41372}"/>
            </ac:spMkLst>
          </pc:spChg>
          <pc:spChg chg="add mod ord">
            <ac:chgData name="Gioia Almer" userId="5287850a360d7f20" providerId="LiveId" clId="{87DF6C91-37AA-490F-9042-D58F4C2AB96F}" dt="2024-11-06T19:54:11.622" v="657" actId="208"/>
            <ac:spMkLst>
              <pc:docMk/>
              <pc:sldMasterMk cId="1261840327" sldId="2147483648"/>
              <pc:sldLayoutMk cId="2325107315" sldId="2147483649"/>
              <ac:spMk id="7" creationId="{9B72021F-0E8F-1950-BF5E-94EF490F80B2}"/>
            </ac:spMkLst>
          </pc:spChg>
          <pc:picChg chg="add mod">
            <ac:chgData name="Gioia Almer" userId="5287850a360d7f20" providerId="LiveId" clId="{87DF6C91-37AA-490F-9042-D58F4C2AB96F}" dt="2024-11-06T19:57:35.014" v="684" actId="1076"/>
            <ac:picMkLst>
              <pc:docMk/>
              <pc:sldMasterMk cId="1261840327" sldId="2147483648"/>
              <pc:sldLayoutMk cId="2325107315" sldId="2147483649"/>
              <ac:picMk id="9" creationId="{6A812265-4022-9379-1B8D-5C14961622B8}"/>
            </ac:picMkLst>
          </pc:picChg>
          <pc:cxnChg chg="add mod">
            <ac:chgData name="Gioia Almer" userId="5287850a360d7f20" providerId="LiveId" clId="{87DF6C91-37AA-490F-9042-D58F4C2AB96F}" dt="2024-11-06T19:53:44.024" v="656" actId="208"/>
            <ac:cxnSpMkLst>
              <pc:docMk/>
              <pc:sldMasterMk cId="1261840327" sldId="2147483648"/>
              <pc:sldLayoutMk cId="2325107315" sldId="2147483649"/>
              <ac:cxnSpMk id="10" creationId="{7F6F2833-DD82-8E20-7677-E67AB8CB08A2}"/>
            </ac:cxnSpMkLst>
          </pc:cxnChg>
        </pc:sldLayoutChg>
        <pc:sldLayoutChg chg="modSp mod">
          <pc:chgData name="Gioia Almer" userId="5287850a360d7f20" providerId="LiveId" clId="{87DF6C91-37AA-490F-9042-D58F4C2AB96F}" dt="2024-11-06T19:57:06.505" v="682" actId="14100"/>
          <pc:sldLayoutMkLst>
            <pc:docMk/>
            <pc:sldMasterMk cId="1261840327" sldId="2147483648"/>
            <pc:sldLayoutMk cId="3273558300" sldId="2147483650"/>
          </pc:sldLayoutMkLst>
          <pc:spChg chg="mod">
            <ac:chgData name="Gioia Almer" userId="5287850a360d7f20" providerId="LiveId" clId="{87DF6C91-37AA-490F-9042-D58F4C2AB96F}" dt="2024-11-06T19:57:06.505" v="682" actId="14100"/>
            <ac:spMkLst>
              <pc:docMk/>
              <pc:sldMasterMk cId="1261840327" sldId="2147483648"/>
              <pc:sldLayoutMk cId="3273558300" sldId="2147483650"/>
              <ac:spMk id="2" creationId="{24187F2A-F925-1B3B-1E16-6AAD8403BBB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AB7C31-9D30-DF92-2E7C-51EEF97647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A3A470-EA89-5601-43DE-C6138C8B05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FD2AF-7ECB-44FD-95AD-C20D85F608A8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E57679-83FE-5AA2-BAAF-008208573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DDA792-4441-93F6-F210-0D03A8AD11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3AABC-47F0-4AE2-BDC6-AB3A40CA0E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02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3D10-0B3A-427E-86DF-D988FD6565AE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D6E2-5F6B-4A2A-998B-322F718001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B72021F-0E8F-1950-BF5E-94EF490F80B2}"/>
              </a:ext>
            </a:extLst>
          </p:cNvPr>
          <p:cNvSpPr/>
          <p:nvPr userDrawn="1"/>
        </p:nvSpPr>
        <p:spPr>
          <a:xfrm>
            <a:off x="0" y="942975"/>
            <a:ext cx="12192000" cy="4111595"/>
          </a:xfrm>
          <a:prstGeom prst="rect">
            <a:avLst/>
          </a:prstGeom>
          <a:solidFill>
            <a:srgbClr val="A5D7D2"/>
          </a:solidFill>
          <a:ln>
            <a:solidFill>
              <a:srgbClr val="A5D7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61958-BFDA-6B52-40E1-2D27B48D6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LI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E05352-637B-26DD-EEFC-5C246B32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880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LI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4DF8D-E0C6-9486-1CAB-6AEDEFA9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7AB06-5E1C-7420-895F-1097A256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29AD5-93D1-14E3-4085-EA8C37B4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LI" dirty="0"/>
              <a:t>Project: </a:t>
            </a:r>
            <a:r>
              <a:rPr lang="en-GB" noProof="0" dirty="0"/>
              <a:t>SMS-Machine</a:t>
            </a:r>
            <a:r>
              <a:rPr lang="de-LI" dirty="0"/>
              <a:t> - </a:t>
            </a:r>
            <a:fld id="{C01EDD53-1816-46D8-A372-E925D7FAF2B3}" type="slidenum">
              <a:rPr lang="de-LI" smtClean="0"/>
              <a:pPr/>
              <a:t>‹Nr.›</a:t>
            </a:fld>
            <a:endParaRPr lang="de-LI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812265-4022-9379-1B8D-5C1496162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07725"/>
            <a:ext cx="1219200" cy="51463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F6F2833-DD82-8E20-7677-E67AB8CB08A2}"/>
              </a:ext>
            </a:extLst>
          </p:cNvPr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>
            <a:solidFill>
              <a:srgbClr val="A5D7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0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C9637-83C4-B517-409B-A762887B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857610-AF87-7393-5363-CAD950216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0FB35-F525-0AB3-481B-0883C5BB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924B3-E6D5-6126-91C0-3F43EA58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EB1B20-45BC-1CB4-4ACF-C93A1607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63123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4C8B13-1E1C-D1E5-2FBF-40EF25858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EF992C-CD11-CAD4-1144-6BB1CBA77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ECA58F-A69C-7452-37D0-0F354FA9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B5F96A-0121-0B2D-36A6-1B67D63A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8207F-13D4-B149-B97A-0BF256F1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82798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87F2A-F925-1B3B-1E16-6AAD8403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LI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97490-E901-7E0D-3C85-9957CB80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A25DA7-1F07-D7EA-1E03-BDD96F7E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3F26D-0260-6559-EB37-5B46B544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DCC14-D01D-E340-3A0F-787A66CB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2735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74A6F-467E-5D14-2C10-137EC8EE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0FE77-581F-C3E8-1A08-905D809AD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9B475-FD0A-30A1-E7D3-447257F4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D6AC76-257B-CED0-8D2E-F229DD92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81B7B-0E32-94C2-BF68-B00CE673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68155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8F781-5959-6C90-38A5-01FE40B3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CB9D5-1514-4A0B-CA78-B65513A89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7D7874-40E5-F0F2-680D-F67F55F9F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EBA76-74D1-788A-265E-707D429E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D5AEC9-67BC-D014-FF5E-13926748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54F515-DECC-CD62-4004-8CCD282C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857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655EA-6BFB-83D5-AA98-E95A10F2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5FFBA-EC67-FA4D-0F1F-6A2AE999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62521-5372-7D16-AE10-F16EC1F6A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A29BA1-239D-B02E-5500-9D2E4A275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3DCF1B-8F88-6A60-20A6-71BABF9FF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09E64B-2CC4-E3F4-7584-8E0F7C5E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79F530-3DCC-901B-54E1-CCABA37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B6E14F-2ED7-668F-BAD3-B08C211B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8558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3782A-AB18-A811-D77E-30237A72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68CBD6-7A1A-D691-F0CB-6DF06A22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A09776-CFBE-7212-4E0D-A18343CA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B6361A-4937-137F-6B66-ECBE8B11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7124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1A987A-6ACD-B626-9A06-7263DF2E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621172-D7D6-6FF4-49F4-23EAF5A0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7735DB-6FD8-AFA3-27AB-1D3CB9B4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86812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6062D-018E-55A5-1B1D-EF84C57F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A6141-F951-FAE4-7298-756623B9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E4F9F3-FC5C-5B54-A617-894CBAB3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2ADFA-8B1B-D77A-37F9-E64DBD8C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1B5A51-D4A7-C382-1366-B5C4EF12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18A4D9-7690-F129-A1D1-AE6E4706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0975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D1614-444E-F776-1968-0E3B225B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0AF8C1-591B-9CC7-CDDE-59A40F0C9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I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E7136B-F861-FAFE-0678-4597015D2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E423E9-6747-7636-2608-6E88A19C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51AEA6-702C-1A03-C9A0-C9737669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85B2FC-DE48-E736-EF5B-F2F0C76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28961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8352F2-B93D-F070-C4EB-1BFF2BC2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CDE6BB-5B20-FB57-94F4-3B8E637C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DB5D4-D96A-597C-C411-3B5AD682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0"/>
            <a:ext cx="14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 dirty="0"/>
              <a:t>8. November 2024</a:t>
            </a:r>
            <a:endParaRPr lang="de-LI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8288D-D837-9C16-8DA8-0F7834F92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8198" y="6356350"/>
            <a:ext cx="763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University of Basel - Computer Architecture - Fall Semester 2024 - Project: SMS-Machine</a:t>
            </a:r>
            <a:endParaRPr lang="de-LI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5C313-9E28-8D81-51D1-A031C6008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13800" y="6362699"/>
            <a:ext cx="14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1EDD53-1816-46D8-A372-E925D7FAF2B3}" type="slidenum">
              <a:rPr lang="de-LI" smtClean="0"/>
              <a:pPr/>
              <a:t>‹Nr.›</a:t>
            </a:fld>
            <a:endParaRPr lang="de-LI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E8E75A5-D290-70CD-9744-FC24E074E533}"/>
              </a:ext>
            </a:extLst>
          </p:cNvPr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>
            <a:solidFill>
              <a:srgbClr val="A5D7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3E149D56-DFF7-475E-97A5-EAA7D8A154DD}"/>
              </a:ext>
            </a:extLst>
          </p:cNvPr>
          <p:cNvSpPr/>
          <p:nvPr userDrawn="1"/>
        </p:nvSpPr>
        <p:spPr>
          <a:xfrm>
            <a:off x="0" y="371522"/>
            <a:ext cx="12192000" cy="1200104"/>
          </a:xfrm>
          <a:prstGeom prst="rect">
            <a:avLst/>
          </a:prstGeom>
          <a:solidFill>
            <a:srgbClr val="A5D7D2"/>
          </a:solidFill>
          <a:ln>
            <a:solidFill>
              <a:srgbClr val="A5D7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4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bee.com/de-17647-SIM800L-GSM-GPRS-Module-Board-MicroSIM-Transfer-Card-Core-Board-Quad-band?" TargetMode="External"/><Relationship Id="rId2" Type="http://schemas.openxmlformats.org/officeDocument/2006/relationships/hyperlink" Target="https://www.digitec.ch/de/s1/product/arduino-uno-rev3-entwicklungsboard-kit-576417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A599-846A-B8CA-6C31-78FD91AA9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54212"/>
          </a:xfrm>
        </p:spPr>
        <p:txBody>
          <a:bodyPr/>
          <a:lstStyle/>
          <a:p>
            <a:r>
              <a:rPr lang="en-GB" dirty="0"/>
              <a:t>Project: SMS-Machine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D86E0D-D370-60D2-ADC1-BB103281B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152" y="3545841"/>
            <a:ext cx="9144000" cy="365125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Gioia Almer,  Mike Müller,  Max Reinert  and  Yanick Spichty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1B463D-8DB2-5EF9-D79B-D3248CF0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62042-1C32-6567-DE49-B7CC5516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398FE5-BB8D-6D10-462B-04356729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1</a:t>
            </a:fld>
            <a:endParaRPr lang="de-LI" dirty="0"/>
          </a:p>
        </p:txBody>
      </p:sp>
    </p:spTree>
    <p:extLst>
      <p:ext uri="{BB962C8B-B14F-4D97-AF65-F5344CB8AC3E}">
        <p14:creationId xmlns:p14="http://schemas.microsoft.com/office/powerpoint/2010/main" val="353247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865F4-EA5E-45E4-5369-203CC0A7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Project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75C15-0B32-7557-E3E0-3F8B5E86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61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Build a functional SMS sender that allows a user to input a message and a phone number, then send the SMS.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C7CC4-A40A-918B-16D9-4ABA3F88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1A187-7FC2-041E-7931-6A557516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CC767-C7FC-E7B4-1447-670EFD84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LI" dirty="0"/>
              <a:t> </a:t>
            </a:r>
            <a:fld id="{C01EDD53-1816-46D8-A372-E925D7FAF2B3}" type="slidenum">
              <a:rPr lang="de-LI" smtClean="0"/>
              <a:t>2</a:t>
            </a:fld>
            <a:endParaRPr lang="de-LI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1831134-CEC3-7CF9-2007-6C7212E004CD}"/>
              </a:ext>
            </a:extLst>
          </p:cNvPr>
          <p:cNvSpPr txBox="1">
            <a:spLocks/>
          </p:cNvSpPr>
          <p:nvPr/>
        </p:nvSpPr>
        <p:spPr>
          <a:xfrm>
            <a:off x="838200" y="5211846"/>
            <a:ext cx="10515600" cy="933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Sources: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hlinkClick r:id="rId2"/>
              </a:rPr>
              <a:t>https://www.digitec.ch/de/s1/product/arduino-uno-rev3-entwicklungsboard-kit-5764177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hlinkClick r:id="rId3"/>
              </a:rPr>
              <a:t>https://www.elecbee.com/de-17647-SIM800L-GSM-GPRS-Module-Board-MicroSIM-Transfer-Card-Core-Board-Quad-band</a:t>
            </a:r>
            <a:endParaRPr lang="en-GB" sz="1800" dirty="0"/>
          </a:p>
        </p:txBody>
      </p:sp>
      <p:pic>
        <p:nvPicPr>
          <p:cNvPr id="13" name="Grafik 12" descr="Ein Bild, das Elektronisches Bauteil, Elektrisches Bauelement, Elektronik, Schaltung enthält.&#10;&#10;Automatisch generierte Beschreibung">
            <a:extLst>
              <a:ext uri="{FF2B5EF4-FFF2-40B4-BE49-F238E27FC236}">
                <a16:creationId xmlns:a16="http://schemas.microsoft.com/office/drawing/2014/main" id="{383D1EAD-EBDE-1B33-2B14-AA79E96AF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8" y="2939310"/>
            <a:ext cx="2805539" cy="20457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6B4178-D317-A1EE-4423-B816DB871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17995"/>
            <a:ext cx="2688336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3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B776E-3AB0-B84C-7D2D-AB921F4A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24B8D-510E-C255-202C-BA14BE88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Hardware:</a:t>
            </a:r>
          </a:p>
          <a:p>
            <a:pPr lvl="1"/>
            <a:r>
              <a:rPr lang="en-GB" dirty="0"/>
              <a:t>Arduino Uno Rev3</a:t>
            </a:r>
          </a:p>
          <a:p>
            <a:pPr lvl="1"/>
            <a:r>
              <a:rPr lang="en-GB" dirty="0"/>
              <a:t>SIM800L GSM GPRS Module</a:t>
            </a:r>
          </a:p>
          <a:p>
            <a:pPr lvl="1"/>
            <a:r>
              <a:rPr lang="en-GB" dirty="0"/>
              <a:t>Display</a:t>
            </a:r>
          </a:p>
          <a:p>
            <a:pPr lvl="1"/>
            <a:r>
              <a:rPr lang="en-GB" dirty="0"/>
              <a:t>Power Supply, cables, breadboard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Software: </a:t>
            </a:r>
          </a:p>
          <a:p>
            <a:pPr marL="685800" lvl="2">
              <a:spcBef>
                <a:spcPts val="1000"/>
              </a:spcBef>
            </a:pPr>
            <a:r>
              <a:rPr lang="en-GB" sz="2400" dirty="0"/>
              <a:t>Libraries:</a:t>
            </a:r>
          </a:p>
          <a:p>
            <a:pPr marL="1143000" lvl="3">
              <a:spcBef>
                <a:spcPts val="1000"/>
              </a:spcBef>
            </a:pPr>
            <a:r>
              <a:rPr lang="en-GB" sz="2200" dirty="0"/>
              <a:t>GSM Module: </a:t>
            </a:r>
            <a:r>
              <a:rPr lang="en-GB" sz="2200" dirty="0" err="1"/>
              <a:t>SoftwareSerial.h</a:t>
            </a:r>
            <a:endParaRPr lang="en-GB" sz="2200" dirty="0"/>
          </a:p>
          <a:p>
            <a:pPr marL="1143000" lvl="3">
              <a:spcBef>
                <a:spcPts val="1000"/>
              </a:spcBef>
            </a:pPr>
            <a:r>
              <a:rPr lang="de-CH" sz="2200" dirty="0"/>
              <a:t>Display: LiquidCrystal_I2C.h</a:t>
            </a:r>
          </a:p>
          <a:p>
            <a:pPr marL="1143000" lvl="3">
              <a:spcBef>
                <a:spcPts val="1000"/>
              </a:spcBef>
            </a:pPr>
            <a:r>
              <a:rPr lang="de-CH" sz="2200" dirty="0"/>
              <a:t>Keyboard: </a:t>
            </a:r>
            <a:r>
              <a:rPr lang="de-CH" sz="2200" dirty="0" err="1"/>
              <a:t>Keypad.h</a:t>
            </a:r>
            <a:endParaRPr lang="en-GB" sz="26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Costs: </a:t>
            </a:r>
          </a:p>
          <a:p>
            <a:pPr marL="685800" lvl="2">
              <a:spcBef>
                <a:spcPts val="1000"/>
              </a:spcBef>
            </a:pPr>
            <a:r>
              <a:rPr lang="en-GB" sz="2400" dirty="0"/>
              <a:t>CHF 15. – for components not provided by the university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2A3F0-8095-E844-13CB-09C7FD39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11363-89CB-C4E5-2027-B85D6A69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F9385-98BB-1645-FE64-E8F3281C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3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45900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89176-13E4-86F9-5ADF-AB32CAE5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Planning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3A1A14-3205-DB0D-B55D-6C33DDD2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81200" algn="l"/>
              </a:tabLst>
            </a:pPr>
            <a:r>
              <a:rPr lang="en-GB" dirty="0"/>
              <a:t>Responsibilities:</a:t>
            </a:r>
          </a:p>
          <a:p>
            <a:pPr lvl="1">
              <a:tabLst>
                <a:tab pos="1981200" algn="l"/>
              </a:tabLst>
            </a:pPr>
            <a:r>
              <a:rPr lang="en-GB" dirty="0"/>
              <a:t>Gioia: 	Firmware and software development</a:t>
            </a:r>
          </a:p>
          <a:p>
            <a:pPr lvl="1">
              <a:tabLst>
                <a:tab pos="1981200" algn="l"/>
              </a:tabLst>
            </a:pPr>
            <a:r>
              <a:rPr lang="en-GB" dirty="0"/>
              <a:t>Yanick: 	User interface design</a:t>
            </a:r>
          </a:p>
          <a:p>
            <a:pPr lvl="1">
              <a:tabLst>
                <a:tab pos="1981200" algn="l"/>
              </a:tabLst>
            </a:pPr>
            <a:r>
              <a:rPr lang="en-GB" dirty="0"/>
              <a:t>Max: 	Testing and documentation</a:t>
            </a:r>
          </a:p>
          <a:p>
            <a:pPr lvl="1">
              <a:tabLst>
                <a:tab pos="1981200" algn="l"/>
              </a:tabLst>
            </a:pPr>
            <a:r>
              <a:rPr lang="en-GB" dirty="0"/>
              <a:t>Mike: 	Hardware integration</a:t>
            </a:r>
          </a:p>
          <a:p>
            <a:pPr>
              <a:tabLst>
                <a:tab pos="1981200" algn="l"/>
              </a:tabLst>
            </a:pPr>
            <a:r>
              <a:rPr lang="en-GB" dirty="0"/>
              <a:t>Expected Challenges:</a:t>
            </a:r>
          </a:p>
          <a:p>
            <a:pPr lvl="1">
              <a:tabLst>
                <a:tab pos="1981200" algn="l"/>
              </a:tabLst>
            </a:pPr>
            <a:r>
              <a:rPr lang="en-GB" dirty="0"/>
              <a:t>Ensuring reliable communication with the GSM module</a:t>
            </a:r>
          </a:p>
          <a:p>
            <a:pPr lvl="1">
              <a:tabLst>
                <a:tab pos="1981200" algn="l"/>
              </a:tabLst>
            </a:pPr>
            <a:r>
              <a:rPr lang="en-GB" dirty="0"/>
              <a:t>Power management for continuous operation</a:t>
            </a:r>
          </a:p>
          <a:p>
            <a:pPr lvl="1">
              <a:tabLst>
                <a:tab pos="1981200" algn="l"/>
              </a:tabLst>
            </a:pPr>
            <a:r>
              <a:rPr lang="en-GB" dirty="0"/>
              <a:t>Troubleshooting circuit assembly and component integration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5AB7EF-5448-2104-78E3-D69600E4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91A62-B3C5-0234-2EA5-9A389976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4BD95-AA4E-60B8-FF9F-A12537C0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4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428407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C2B5-3243-2C93-A535-70F185B5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Tentative Timeline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2DE6A-6E57-86E8-0FEB-D9F71FEC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384800" algn="l"/>
              </a:tabLst>
            </a:pPr>
            <a:r>
              <a:rPr lang="en-GB" dirty="0"/>
              <a:t>November 2024: 	Research, Hardware Selection 	and Circuit Planning</a:t>
            </a:r>
          </a:p>
          <a:p>
            <a:pPr>
              <a:tabLst>
                <a:tab pos="5384800" algn="l"/>
              </a:tabLst>
            </a:pPr>
            <a:r>
              <a:rPr lang="en-GB" dirty="0"/>
              <a:t>November – December 2024: 	Assemble circuit, basic 	communication testing</a:t>
            </a:r>
          </a:p>
          <a:p>
            <a:pPr>
              <a:tabLst>
                <a:tab pos="5384800" algn="l"/>
              </a:tabLst>
            </a:pPr>
            <a:r>
              <a:rPr lang="en-GB" dirty="0"/>
              <a:t>December 2024: 	Firmware Development</a:t>
            </a:r>
          </a:p>
          <a:p>
            <a:pPr>
              <a:tabLst>
                <a:tab pos="5384800" algn="l"/>
              </a:tabLst>
            </a:pPr>
            <a:r>
              <a:rPr lang="en-GB" dirty="0"/>
              <a:t>December 2024 – January 2025: 	Testing, Debugging, and 	Documentation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4F816-FC92-F75E-05F1-61298E27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8. November 2024</a:t>
            </a:r>
            <a:endParaRPr lang="de-LI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8A2C89-0A74-49C3-3158-9A3CEE13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Basel - Computer Architecture - Fall Semester 2024 - Project: SMS-Machine</a:t>
            </a:r>
            <a:endParaRPr lang="de-LI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D3C1E3-41A3-387F-B127-699ACD35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DD53-1816-46D8-A372-E925D7FAF2B3}" type="slidenum">
              <a:rPr lang="de-LI" smtClean="0"/>
              <a:t>5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49917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Breitbild</PresentationFormat>
  <Paragraphs>50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Project: SMS-Machine</vt:lpstr>
      <vt:lpstr>1. Project Goal</vt:lpstr>
      <vt:lpstr>2. Requirements</vt:lpstr>
      <vt:lpstr>3. Planning</vt:lpstr>
      <vt:lpstr>4. Tentative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Gioia Almer</dc:creator>
  <cp:lastModifiedBy>Yanick Spichty</cp:lastModifiedBy>
  <cp:revision>3</cp:revision>
  <dcterms:created xsi:type="dcterms:W3CDTF">2024-11-06T19:31:25Z</dcterms:created>
  <dcterms:modified xsi:type="dcterms:W3CDTF">2024-11-07T09:59:58Z</dcterms:modified>
</cp:coreProperties>
</file>