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61" r:id="rId4"/>
    <p:sldId id="262" r:id="rId5"/>
    <p:sldId id="264" r:id="rId6"/>
    <p:sldId id="265" r:id="rId7"/>
    <p:sldId id="26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812704-5B1B-4B80-88E8-5226E62637C8}" v="70" dt="2025-01-18T14:54:46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854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ia Almer" userId="5287850a360d7f20" providerId="LiveId" clId="{7D812704-5B1B-4B80-88E8-5226E62637C8}"/>
    <pc:docChg chg="undo custSel addSld delSld modSld modMainMaster">
      <pc:chgData name="Gioia Almer" userId="5287850a360d7f20" providerId="LiveId" clId="{7D812704-5B1B-4B80-88E8-5226E62637C8}" dt="2025-01-18T15:04:41.008" v="1601" actId="20577"/>
      <pc:docMkLst>
        <pc:docMk/>
      </pc:docMkLst>
      <pc:sldChg chg="modSp mod">
        <pc:chgData name="Gioia Almer" userId="5287850a360d7f20" providerId="LiveId" clId="{7D812704-5B1B-4B80-88E8-5226E62637C8}" dt="2025-01-18T14:13:12.040" v="25" actId="1076"/>
        <pc:sldMkLst>
          <pc:docMk/>
          <pc:sldMk cId="3532479140" sldId="256"/>
        </pc:sldMkLst>
        <pc:spChg chg="mod">
          <ac:chgData name="Gioia Almer" userId="5287850a360d7f20" providerId="LiveId" clId="{7D812704-5B1B-4B80-88E8-5226E62637C8}" dt="2025-01-18T14:13:12.040" v="25" actId="1076"/>
          <ac:spMkLst>
            <pc:docMk/>
            <pc:sldMk cId="3532479140" sldId="256"/>
            <ac:spMk id="2" creationId="{0165A599-846A-B8CA-6C31-78FD91AA910A}"/>
          </ac:spMkLst>
        </pc:spChg>
        <pc:spChg chg="mod">
          <ac:chgData name="Gioia Almer" userId="5287850a360d7f20" providerId="LiveId" clId="{7D812704-5B1B-4B80-88E8-5226E62637C8}" dt="2025-01-18T14:13:11.689" v="24" actId="1076"/>
          <ac:spMkLst>
            <pc:docMk/>
            <pc:sldMk cId="3532479140" sldId="256"/>
            <ac:spMk id="3" creationId="{ACD86E0D-D370-60D2-ADC1-BB103281B397}"/>
          </ac:spMkLst>
        </pc:spChg>
        <pc:spChg chg="mod">
          <ac:chgData name="Gioia Almer" userId="5287850a360d7f20" providerId="LiveId" clId="{7D812704-5B1B-4B80-88E8-5226E62637C8}" dt="2025-01-18T14:11:54.780" v="3" actId="20577"/>
          <ac:spMkLst>
            <pc:docMk/>
            <pc:sldMk cId="3532479140" sldId="256"/>
            <ac:spMk id="5" creationId="{B41B463D-8DB2-5EF9-D79B-D3248CF0EE98}"/>
          </ac:spMkLst>
        </pc:spChg>
      </pc:sldChg>
      <pc:sldChg chg="modSp del mod">
        <pc:chgData name="Gioia Almer" userId="5287850a360d7f20" providerId="LiveId" clId="{7D812704-5B1B-4B80-88E8-5226E62637C8}" dt="2025-01-18T14:38:10.321" v="806" actId="47"/>
        <pc:sldMkLst>
          <pc:docMk/>
          <pc:sldMk cId="3459005556" sldId="257"/>
        </pc:sldMkLst>
        <pc:spChg chg="mod">
          <ac:chgData name="Gioia Almer" userId="5287850a360d7f20" providerId="LiveId" clId="{7D812704-5B1B-4B80-88E8-5226E62637C8}" dt="2025-01-18T14:27:48.512" v="393" actId="20577"/>
          <ac:spMkLst>
            <pc:docMk/>
            <pc:sldMk cId="3459005556" sldId="257"/>
            <ac:spMk id="3" creationId="{1DD24B8D-510E-C255-202C-BA14BE88BB7A}"/>
          </ac:spMkLst>
        </pc:spChg>
      </pc:sldChg>
      <pc:sldChg chg="del">
        <pc:chgData name="Gioia Almer" userId="5287850a360d7f20" providerId="LiveId" clId="{7D812704-5B1B-4B80-88E8-5226E62637C8}" dt="2025-01-18T14:38:19.163" v="807" actId="47"/>
        <pc:sldMkLst>
          <pc:docMk/>
          <pc:sldMk cId="4284073287" sldId="258"/>
        </pc:sldMkLst>
      </pc:sldChg>
      <pc:sldChg chg="modSp mod">
        <pc:chgData name="Gioia Almer" userId="5287850a360d7f20" providerId="LiveId" clId="{7D812704-5B1B-4B80-88E8-5226E62637C8}" dt="2025-01-18T14:13:34.575" v="35" actId="20577"/>
        <pc:sldMkLst>
          <pc:docMk/>
          <pc:sldMk cId="1294035402" sldId="259"/>
        </pc:sldMkLst>
        <pc:spChg chg="mod">
          <ac:chgData name="Gioia Almer" userId="5287850a360d7f20" providerId="LiveId" clId="{7D812704-5B1B-4B80-88E8-5226E62637C8}" dt="2025-01-18T14:13:34.575" v="35" actId="20577"/>
          <ac:spMkLst>
            <pc:docMk/>
            <pc:sldMk cId="1294035402" sldId="259"/>
            <ac:spMk id="2" creationId="{171865F4-EA5E-45E4-5369-203CC0A75C50}"/>
          </ac:spMkLst>
        </pc:spChg>
      </pc:sldChg>
      <pc:sldChg chg="del">
        <pc:chgData name="Gioia Almer" userId="5287850a360d7f20" providerId="LiveId" clId="{7D812704-5B1B-4B80-88E8-5226E62637C8}" dt="2025-01-18T14:38:20.198" v="808" actId="47"/>
        <pc:sldMkLst>
          <pc:docMk/>
          <pc:sldMk cId="3499179397" sldId="260"/>
        </pc:sldMkLst>
      </pc:sldChg>
      <pc:sldChg chg="addSp modSp new mod">
        <pc:chgData name="Gioia Almer" userId="5287850a360d7f20" providerId="LiveId" clId="{7D812704-5B1B-4B80-88E8-5226E62637C8}" dt="2025-01-18T15:02:35.415" v="1596" actId="20577"/>
        <pc:sldMkLst>
          <pc:docMk/>
          <pc:sldMk cId="3288533714" sldId="261"/>
        </pc:sldMkLst>
        <pc:spChg chg="mod">
          <ac:chgData name="Gioia Almer" userId="5287850a360d7f20" providerId="LiveId" clId="{7D812704-5B1B-4B80-88E8-5226E62637C8}" dt="2025-01-18T14:18:13.822" v="88" actId="790"/>
          <ac:spMkLst>
            <pc:docMk/>
            <pc:sldMk cId="3288533714" sldId="261"/>
            <ac:spMk id="2" creationId="{85F55502-7720-AC91-DB68-8B410D04DB80}"/>
          </ac:spMkLst>
        </pc:spChg>
        <pc:spChg chg="mod">
          <ac:chgData name="Gioia Almer" userId="5287850a360d7f20" providerId="LiveId" clId="{7D812704-5B1B-4B80-88E8-5226E62637C8}" dt="2025-01-18T15:02:35.415" v="1596" actId="20577"/>
          <ac:spMkLst>
            <pc:docMk/>
            <pc:sldMk cId="3288533714" sldId="261"/>
            <ac:spMk id="3" creationId="{4DEEFCDE-02AE-BFC9-967E-C53F377B0D2E}"/>
          </ac:spMkLst>
        </pc:spChg>
        <pc:spChg chg="add mod">
          <ac:chgData name="Gioia Almer" userId="5287850a360d7f20" providerId="LiveId" clId="{7D812704-5B1B-4B80-88E8-5226E62637C8}" dt="2025-01-18T14:50:05.254" v="1482" actId="1076"/>
          <ac:spMkLst>
            <pc:docMk/>
            <pc:sldMk cId="3288533714" sldId="261"/>
            <ac:spMk id="7" creationId="{51518A41-1156-2C69-0D15-225EA4D01C73}"/>
          </ac:spMkLst>
        </pc:spChg>
        <pc:spChg chg="add mod">
          <ac:chgData name="Gioia Almer" userId="5287850a360d7f20" providerId="LiveId" clId="{7D812704-5B1B-4B80-88E8-5226E62637C8}" dt="2025-01-18T14:50:06.616" v="1483" actId="1076"/>
          <ac:spMkLst>
            <pc:docMk/>
            <pc:sldMk cId="3288533714" sldId="261"/>
            <ac:spMk id="8" creationId="{56648958-D826-27AA-9533-0335DC3DE2C7}"/>
          </ac:spMkLst>
        </pc:spChg>
      </pc:sldChg>
      <pc:sldChg chg="modSp new del mod">
        <pc:chgData name="Gioia Almer" userId="5287850a360d7f20" providerId="LiveId" clId="{7D812704-5B1B-4B80-88E8-5226E62637C8}" dt="2025-01-18T14:17:51.424" v="86" actId="47"/>
        <pc:sldMkLst>
          <pc:docMk/>
          <pc:sldMk cId="767744873" sldId="262"/>
        </pc:sldMkLst>
        <pc:spChg chg="mod">
          <ac:chgData name="Gioia Almer" userId="5287850a360d7f20" providerId="LiveId" clId="{7D812704-5B1B-4B80-88E8-5226E62637C8}" dt="2025-01-18T14:17:42.290" v="85" actId="790"/>
          <ac:spMkLst>
            <pc:docMk/>
            <pc:sldMk cId="767744873" sldId="262"/>
            <ac:spMk id="2" creationId="{D43BEEDA-DFDB-49FF-A34A-A0624B6680A2}"/>
          </ac:spMkLst>
        </pc:spChg>
      </pc:sldChg>
      <pc:sldChg chg="addSp delSp modSp add mod">
        <pc:chgData name="Gioia Almer" userId="5287850a360d7f20" providerId="LiveId" clId="{7D812704-5B1B-4B80-88E8-5226E62637C8}" dt="2025-01-18T14:44:05.739" v="950" actId="171"/>
        <pc:sldMkLst>
          <pc:docMk/>
          <pc:sldMk cId="1103428737" sldId="262"/>
        </pc:sldMkLst>
        <pc:spChg chg="add del mod">
          <ac:chgData name="Gioia Almer" userId="5287850a360d7f20" providerId="LiveId" clId="{7D812704-5B1B-4B80-88E8-5226E62637C8}" dt="2025-01-18T14:28:56.053" v="421" actId="3680"/>
          <ac:spMkLst>
            <pc:docMk/>
            <pc:sldMk cId="1103428737" sldId="262"/>
            <ac:spMk id="3" creationId="{1DD24B8D-510E-C255-202C-BA14BE88BB7A}"/>
          </ac:spMkLst>
        </pc:spChg>
        <pc:spChg chg="add mod ord">
          <ac:chgData name="Gioia Almer" userId="5287850a360d7f20" providerId="LiveId" clId="{7D812704-5B1B-4B80-88E8-5226E62637C8}" dt="2025-01-18T14:44:05.739" v="950" actId="171"/>
          <ac:spMkLst>
            <pc:docMk/>
            <pc:sldMk cId="1103428737" sldId="262"/>
            <ac:spMk id="18" creationId="{43026698-2B2C-FDF0-78C6-91ED9CC6074E}"/>
          </ac:spMkLst>
        </pc:spChg>
        <pc:graphicFrameChg chg="add del mod ord modGraphic">
          <ac:chgData name="Gioia Almer" userId="5287850a360d7f20" providerId="LiveId" clId="{7D812704-5B1B-4B80-88E8-5226E62637C8}" dt="2025-01-18T14:28:34.348" v="416" actId="3680"/>
          <ac:graphicFrameMkLst>
            <pc:docMk/>
            <pc:sldMk cId="1103428737" sldId="262"/>
            <ac:graphicFrameMk id="7" creationId="{4F1DD425-8C41-E766-88E5-15E6BAFDA086}"/>
          </ac:graphicFrameMkLst>
        </pc:graphicFrameChg>
        <pc:graphicFrameChg chg="add mod">
          <ac:chgData name="Gioia Almer" userId="5287850a360d7f20" providerId="LiveId" clId="{7D812704-5B1B-4B80-88E8-5226E62637C8}" dt="2025-01-18T14:28:53.921" v="420"/>
          <ac:graphicFrameMkLst>
            <pc:docMk/>
            <pc:sldMk cId="1103428737" sldId="262"/>
            <ac:graphicFrameMk id="8" creationId="{A661757B-D16F-557B-C40C-746CA760FA77}"/>
          </ac:graphicFrameMkLst>
        </pc:graphicFrameChg>
        <pc:graphicFrameChg chg="add mod ord modGraphic">
          <ac:chgData name="Gioia Almer" userId="5287850a360d7f20" providerId="LiveId" clId="{7D812704-5B1B-4B80-88E8-5226E62637C8}" dt="2025-01-18T14:43:41.043" v="937"/>
          <ac:graphicFrameMkLst>
            <pc:docMk/>
            <pc:sldMk cId="1103428737" sldId="262"/>
            <ac:graphicFrameMk id="9" creationId="{40F4715F-5DF5-28B5-7CAC-8C226CB8C5DC}"/>
          </ac:graphicFrameMkLst>
        </pc:graphicFrameChg>
        <pc:graphicFrameChg chg="add mod">
          <ac:chgData name="Gioia Almer" userId="5287850a360d7f20" providerId="LiveId" clId="{7D812704-5B1B-4B80-88E8-5226E62637C8}" dt="2025-01-18T14:29:21.954" v="450"/>
          <ac:graphicFrameMkLst>
            <pc:docMk/>
            <pc:sldMk cId="1103428737" sldId="262"/>
            <ac:graphicFrameMk id="10" creationId="{E2D2F3F5-5217-619F-E303-9082FF310738}"/>
          </ac:graphicFrameMkLst>
        </pc:graphicFrameChg>
        <pc:graphicFrameChg chg="add mod">
          <ac:chgData name="Gioia Almer" userId="5287850a360d7f20" providerId="LiveId" clId="{7D812704-5B1B-4B80-88E8-5226E62637C8}" dt="2025-01-18T14:29:34.034" v="455"/>
          <ac:graphicFrameMkLst>
            <pc:docMk/>
            <pc:sldMk cId="1103428737" sldId="262"/>
            <ac:graphicFrameMk id="11" creationId="{767B15D8-5C5B-55CE-3E93-5000D61EA03A}"/>
          </ac:graphicFrameMkLst>
        </pc:graphicFrameChg>
        <pc:graphicFrameChg chg="add mod">
          <ac:chgData name="Gioia Almer" userId="5287850a360d7f20" providerId="LiveId" clId="{7D812704-5B1B-4B80-88E8-5226E62637C8}" dt="2025-01-18T14:39:55.347" v="854"/>
          <ac:graphicFrameMkLst>
            <pc:docMk/>
            <pc:sldMk cId="1103428737" sldId="262"/>
            <ac:graphicFrameMk id="12" creationId="{1CD373D1-4702-B0FC-3B14-664792AE50C8}"/>
          </ac:graphicFrameMkLst>
        </pc:graphicFrameChg>
        <pc:graphicFrameChg chg="add mod">
          <ac:chgData name="Gioia Almer" userId="5287850a360d7f20" providerId="LiveId" clId="{7D812704-5B1B-4B80-88E8-5226E62637C8}" dt="2025-01-18T14:40:06.941" v="858"/>
          <ac:graphicFrameMkLst>
            <pc:docMk/>
            <pc:sldMk cId="1103428737" sldId="262"/>
            <ac:graphicFrameMk id="13" creationId="{44910365-512A-061B-A2CA-D0102812798B}"/>
          </ac:graphicFrameMkLst>
        </pc:graphicFrameChg>
        <pc:graphicFrameChg chg="add mod">
          <ac:chgData name="Gioia Almer" userId="5287850a360d7f20" providerId="LiveId" clId="{7D812704-5B1B-4B80-88E8-5226E62637C8}" dt="2025-01-18T14:40:12.884" v="861"/>
          <ac:graphicFrameMkLst>
            <pc:docMk/>
            <pc:sldMk cId="1103428737" sldId="262"/>
            <ac:graphicFrameMk id="14" creationId="{B241ED16-76F6-9E1F-936A-43CD0F80E74E}"/>
          </ac:graphicFrameMkLst>
        </pc:graphicFrameChg>
        <pc:graphicFrameChg chg="add del mod ord modGraphic">
          <ac:chgData name="Gioia Almer" userId="5287850a360d7f20" providerId="LiveId" clId="{7D812704-5B1B-4B80-88E8-5226E62637C8}" dt="2025-01-18T14:42:21.850" v="913" actId="478"/>
          <ac:graphicFrameMkLst>
            <pc:docMk/>
            <pc:sldMk cId="1103428737" sldId="262"/>
            <ac:graphicFrameMk id="15" creationId="{B56FC46B-E566-9339-833D-9A4FCDA7C9B2}"/>
          </ac:graphicFrameMkLst>
        </pc:graphicFrameChg>
        <pc:graphicFrameChg chg="add del mod ord">
          <ac:chgData name="Gioia Almer" userId="5287850a360d7f20" providerId="LiveId" clId="{7D812704-5B1B-4B80-88E8-5226E62637C8}" dt="2025-01-18T14:42:20.218" v="912" actId="478"/>
          <ac:graphicFrameMkLst>
            <pc:docMk/>
            <pc:sldMk cId="1103428737" sldId="262"/>
            <ac:graphicFrameMk id="16" creationId="{DB7AC2B3-4FA0-C3B5-C592-2298094C0EAC}"/>
          </ac:graphicFrameMkLst>
        </pc:graphicFrameChg>
        <pc:graphicFrameChg chg="add mod">
          <ac:chgData name="Gioia Almer" userId="5287850a360d7f20" providerId="LiveId" clId="{7D812704-5B1B-4B80-88E8-5226E62637C8}" dt="2025-01-18T14:41:45.976" v="876"/>
          <ac:graphicFrameMkLst>
            <pc:docMk/>
            <pc:sldMk cId="1103428737" sldId="262"/>
            <ac:graphicFrameMk id="17" creationId="{B0AE03FF-EF04-F144-88C6-11C680C4FA0E}"/>
          </ac:graphicFrameMkLst>
        </pc:graphicFrameChg>
      </pc:sldChg>
      <pc:sldChg chg="modSp new del mod">
        <pc:chgData name="Gioia Almer" userId="5287850a360d7f20" providerId="LiveId" clId="{7D812704-5B1B-4B80-88E8-5226E62637C8}" dt="2025-01-18T14:18:36.016" v="145" actId="2696"/>
        <pc:sldMkLst>
          <pc:docMk/>
          <pc:sldMk cId="1127230875" sldId="262"/>
        </pc:sldMkLst>
        <pc:spChg chg="mod">
          <ac:chgData name="Gioia Almer" userId="5287850a360d7f20" providerId="LiveId" clId="{7D812704-5B1B-4B80-88E8-5226E62637C8}" dt="2025-01-18T14:18:26.848" v="117" actId="20577"/>
          <ac:spMkLst>
            <pc:docMk/>
            <pc:sldMk cId="1127230875" sldId="262"/>
            <ac:spMk id="2" creationId="{44BF4ADB-E05F-0ECE-CE55-5B9020107C05}"/>
          </ac:spMkLst>
        </pc:spChg>
        <pc:spChg chg="mod">
          <ac:chgData name="Gioia Almer" userId="5287850a360d7f20" providerId="LiveId" clId="{7D812704-5B1B-4B80-88E8-5226E62637C8}" dt="2025-01-18T14:18:32.254" v="144" actId="20577"/>
          <ac:spMkLst>
            <pc:docMk/>
            <pc:sldMk cId="1127230875" sldId="262"/>
            <ac:spMk id="3" creationId="{4773EE25-FE0F-6C1B-EC04-2E0BF97D67B6}"/>
          </ac:spMkLst>
        </pc:spChg>
      </pc:sldChg>
      <pc:sldChg chg="modSp new del mod">
        <pc:chgData name="Gioia Almer" userId="5287850a360d7f20" providerId="LiveId" clId="{7D812704-5B1B-4B80-88E8-5226E62637C8}" dt="2025-01-18T14:39:00.336" v="820" actId="47"/>
        <pc:sldMkLst>
          <pc:docMk/>
          <pc:sldMk cId="3401833897" sldId="263"/>
        </pc:sldMkLst>
        <pc:spChg chg="mod">
          <ac:chgData name="Gioia Almer" userId="5287850a360d7f20" providerId="LiveId" clId="{7D812704-5B1B-4B80-88E8-5226E62637C8}" dt="2025-01-18T14:38:31.215" v="810" actId="20577"/>
          <ac:spMkLst>
            <pc:docMk/>
            <pc:sldMk cId="3401833897" sldId="263"/>
            <ac:spMk id="2" creationId="{0B1E78E9-978E-393D-C585-A98825F20679}"/>
          </ac:spMkLst>
        </pc:spChg>
      </pc:sldChg>
      <pc:sldChg chg="delSp modSp new mod setBg">
        <pc:chgData name="Gioia Almer" userId="5287850a360d7f20" providerId="LiveId" clId="{7D812704-5B1B-4B80-88E8-5226E62637C8}" dt="2025-01-18T14:59:07.551" v="1592" actId="20577"/>
        <pc:sldMkLst>
          <pc:docMk/>
          <pc:sldMk cId="602918445" sldId="264"/>
        </pc:sldMkLst>
        <pc:spChg chg="mod">
          <ac:chgData name="Gioia Almer" userId="5287850a360d7f20" providerId="LiveId" clId="{7D812704-5B1B-4B80-88E8-5226E62637C8}" dt="2025-01-18T14:59:07.551" v="1592" actId="20577"/>
          <ac:spMkLst>
            <pc:docMk/>
            <pc:sldMk cId="602918445" sldId="264"/>
            <ac:spMk id="2" creationId="{64129151-4014-6A90-D1D5-FFAE9E4DCE0C}"/>
          </ac:spMkLst>
        </pc:spChg>
        <pc:spChg chg="del">
          <ac:chgData name="Gioia Almer" userId="5287850a360d7f20" providerId="LiveId" clId="{7D812704-5B1B-4B80-88E8-5226E62637C8}" dt="2025-01-18T14:38:39.239" v="816" actId="478"/>
          <ac:spMkLst>
            <pc:docMk/>
            <pc:sldMk cId="602918445" sldId="264"/>
            <ac:spMk id="3" creationId="{0012BF85-D848-3ADB-1C81-403EB8D458AF}"/>
          </ac:spMkLst>
        </pc:spChg>
        <pc:spChg chg="mod">
          <ac:chgData name="Gioia Almer" userId="5287850a360d7f20" providerId="LiveId" clId="{7D812704-5B1B-4B80-88E8-5226E62637C8}" dt="2025-01-18T14:38:51.669" v="819" actId="20577"/>
          <ac:spMkLst>
            <pc:docMk/>
            <pc:sldMk cId="602918445" sldId="264"/>
            <ac:spMk id="6" creationId="{7FEBA2A8-DBD6-ACA9-3491-9A4602E22D42}"/>
          </ac:spMkLst>
        </pc:spChg>
      </pc:sldChg>
      <pc:sldChg chg="modSp new mod">
        <pc:chgData name="Gioia Almer" userId="5287850a360d7f20" providerId="LiveId" clId="{7D812704-5B1B-4B80-88E8-5226E62637C8}" dt="2025-01-18T15:04:41.008" v="1601" actId="20577"/>
        <pc:sldMkLst>
          <pc:docMk/>
          <pc:sldMk cId="1816911870" sldId="265"/>
        </pc:sldMkLst>
        <pc:spChg chg="mod">
          <ac:chgData name="Gioia Almer" userId="5287850a360d7f20" providerId="LiveId" clId="{7D812704-5B1B-4B80-88E8-5226E62637C8}" dt="2025-01-18T14:59:11.124" v="1595" actId="20577"/>
          <ac:spMkLst>
            <pc:docMk/>
            <pc:sldMk cId="1816911870" sldId="265"/>
            <ac:spMk id="2" creationId="{73549116-7E3D-34CF-A97C-16B592FDAAE2}"/>
          </ac:spMkLst>
        </pc:spChg>
        <pc:spChg chg="mod">
          <ac:chgData name="Gioia Almer" userId="5287850a360d7f20" providerId="LiveId" clId="{7D812704-5B1B-4B80-88E8-5226E62637C8}" dt="2025-01-18T15:04:41.008" v="1601" actId="20577"/>
          <ac:spMkLst>
            <pc:docMk/>
            <pc:sldMk cId="1816911870" sldId="265"/>
            <ac:spMk id="3" creationId="{6FDBDA40-2902-A66E-D032-C32413598F8F}"/>
          </ac:spMkLst>
        </pc:spChg>
      </pc:sldChg>
      <pc:sldChg chg="new del">
        <pc:chgData name="Gioia Almer" userId="5287850a360d7f20" providerId="LiveId" clId="{7D812704-5B1B-4B80-88E8-5226E62637C8}" dt="2025-01-18T14:46:14.394" v="1170" actId="47"/>
        <pc:sldMkLst>
          <pc:docMk/>
          <pc:sldMk cId="3962938968" sldId="266"/>
        </pc:sldMkLst>
      </pc:sldChg>
      <pc:sldChg chg="delSp modSp new mod">
        <pc:chgData name="Gioia Almer" userId="5287850a360d7f20" providerId="LiveId" clId="{7D812704-5B1B-4B80-88E8-5226E62637C8}" dt="2025-01-18T14:46:07.299" v="1169" actId="20577"/>
        <pc:sldMkLst>
          <pc:docMk/>
          <pc:sldMk cId="359425684" sldId="267"/>
        </pc:sldMkLst>
        <pc:spChg chg="mod">
          <ac:chgData name="Gioia Almer" userId="5287850a360d7f20" providerId="LiveId" clId="{7D812704-5B1B-4B80-88E8-5226E62637C8}" dt="2025-01-18T14:46:07.299" v="1169" actId="20577"/>
          <ac:spMkLst>
            <pc:docMk/>
            <pc:sldMk cId="359425684" sldId="267"/>
            <ac:spMk id="2" creationId="{85ACC26D-CDF5-50FE-2B8E-7BDB8A835448}"/>
          </ac:spMkLst>
        </pc:spChg>
        <pc:spChg chg="del">
          <ac:chgData name="Gioia Almer" userId="5287850a360d7f20" providerId="LiveId" clId="{7D812704-5B1B-4B80-88E8-5226E62637C8}" dt="2025-01-18T14:46:01.995" v="1167" actId="478"/>
          <ac:spMkLst>
            <pc:docMk/>
            <pc:sldMk cId="359425684" sldId="267"/>
            <ac:spMk id="3" creationId="{C2FC4461-544E-C131-7D57-0F569FDB4381}"/>
          </ac:spMkLst>
        </pc:spChg>
        <pc:spChg chg="mod">
          <ac:chgData name="Gioia Almer" userId="5287850a360d7f20" providerId="LiveId" clId="{7D812704-5B1B-4B80-88E8-5226E62637C8}" dt="2025-01-18T14:45:53.597" v="1141" actId="20577"/>
          <ac:spMkLst>
            <pc:docMk/>
            <pc:sldMk cId="359425684" sldId="267"/>
            <ac:spMk id="6" creationId="{109B1D60-3FDE-7330-88D9-A55B07EFED3A}"/>
          </ac:spMkLst>
        </pc:spChg>
      </pc:sldChg>
      <pc:sldMasterChg chg="modSp mod modSldLayout">
        <pc:chgData name="Gioia Almer" userId="5287850a360d7f20" providerId="LiveId" clId="{7D812704-5B1B-4B80-88E8-5226E62637C8}" dt="2025-01-18T14:17:16.539" v="56" actId="790"/>
        <pc:sldMasterMkLst>
          <pc:docMk/>
          <pc:sldMasterMk cId="1261840327" sldId="2147483648"/>
        </pc:sldMasterMkLst>
        <pc:spChg chg="mod">
          <ac:chgData name="Gioia Almer" userId="5287850a360d7f20" providerId="LiveId" clId="{7D812704-5B1B-4B80-88E8-5226E62637C8}" dt="2025-01-18T14:16:45.122" v="55" actId="790"/>
          <ac:spMkLst>
            <pc:docMk/>
            <pc:sldMasterMk cId="1261840327" sldId="2147483648"/>
            <ac:spMk id="2" creationId="{BD8352F2-B93D-F070-C4EB-1BFF2BC2A363}"/>
          </ac:spMkLst>
        </pc:spChg>
        <pc:spChg chg="mod">
          <ac:chgData name="Gioia Almer" userId="5287850a360d7f20" providerId="LiveId" clId="{7D812704-5B1B-4B80-88E8-5226E62637C8}" dt="2025-01-18T14:16:45.122" v="55" actId="790"/>
          <ac:spMkLst>
            <pc:docMk/>
            <pc:sldMasterMk cId="1261840327" sldId="2147483648"/>
            <ac:spMk id="3" creationId="{5DCDE6BB-5B20-FB57-94F4-3B8E637C6A52}"/>
          </ac:spMkLst>
        </pc:spChg>
        <pc:spChg chg="mod">
          <ac:chgData name="Gioia Almer" userId="5287850a360d7f20" providerId="LiveId" clId="{7D812704-5B1B-4B80-88E8-5226E62637C8}" dt="2025-01-18T14:12:16.188" v="21" actId="14100"/>
          <ac:spMkLst>
            <pc:docMk/>
            <pc:sldMasterMk cId="1261840327" sldId="2147483648"/>
            <ac:spMk id="4" creationId="{96DDB5D4-D96A-597C-C411-3B5AD682EEA8}"/>
          </ac:spMkLst>
        </pc:spChg>
        <pc:sldLayoutChg chg="modSp mod">
          <pc:chgData name="Gioia Almer" userId="5287850a360d7f20" providerId="LiveId" clId="{7D812704-5B1B-4B80-88E8-5226E62637C8}" dt="2025-01-18T14:17:16.539" v="56" actId="790"/>
          <pc:sldLayoutMkLst>
            <pc:docMk/>
            <pc:sldMasterMk cId="1261840327" sldId="2147483648"/>
            <pc:sldLayoutMk cId="3273558300" sldId="2147483650"/>
          </pc:sldLayoutMkLst>
          <pc:spChg chg="mod">
            <ac:chgData name="Gioia Almer" userId="5287850a360d7f20" providerId="LiveId" clId="{7D812704-5B1B-4B80-88E8-5226E62637C8}" dt="2025-01-18T14:17:16.539" v="56" actId="790"/>
            <ac:spMkLst>
              <pc:docMk/>
              <pc:sldMasterMk cId="1261840327" sldId="2147483648"/>
              <pc:sldLayoutMk cId="3273558300" sldId="2147483650"/>
              <ac:spMk id="2" creationId="{24187F2A-F925-1B3B-1E16-6AAD8403BBB3}"/>
            </ac:spMkLst>
          </pc:spChg>
          <pc:spChg chg="mod">
            <ac:chgData name="Gioia Almer" userId="5287850a360d7f20" providerId="LiveId" clId="{7D812704-5B1B-4B80-88E8-5226E62637C8}" dt="2025-01-18T14:17:16.539" v="56" actId="790"/>
            <ac:spMkLst>
              <pc:docMk/>
              <pc:sldMasterMk cId="1261840327" sldId="2147483648"/>
              <pc:sldLayoutMk cId="3273558300" sldId="2147483650"/>
              <ac:spMk id="3" creationId="{38B97490-E901-7E0D-3C85-9957CB80C50F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BAB7C31-9D30-DF92-2E7C-51EEF97647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A3A470-EA89-5601-43DE-C6138C8B05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FD2AF-7ECB-44FD-95AD-C20D85F608A8}" type="datetimeFigureOut">
              <a:rPr lang="en-GB" smtClean="0"/>
              <a:t>18/01/2025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E57679-83FE-5AA2-BAAF-0082085730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DDA792-4441-93F6-F210-0D03A8AD11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3AABC-47F0-4AE2-BDC6-AB3A40CA0E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302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23D10-0B3A-427E-86DF-D988FD6565AE}" type="datetimeFigureOut">
              <a:rPr lang="en-GB" smtClean="0"/>
              <a:t>18/01/2025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4D6E2-5F6B-4A2A-998B-322F7180011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4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B72021F-0E8F-1950-BF5E-94EF490F80B2}"/>
              </a:ext>
            </a:extLst>
          </p:cNvPr>
          <p:cNvSpPr/>
          <p:nvPr userDrawn="1"/>
        </p:nvSpPr>
        <p:spPr>
          <a:xfrm>
            <a:off x="0" y="942975"/>
            <a:ext cx="12192000" cy="4111595"/>
          </a:xfrm>
          <a:prstGeom prst="rect">
            <a:avLst/>
          </a:prstGeom>
          <a:solidFill>
            <a:srgbClr val="A5D7D2"/>
          </a:solidFill>
          <a:ln>
            <a:solidFill>
              <a:srgbClr val="A5D7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B61958-BFDA-6B52-40E1-2D27B48D6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de-LI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E05352-637B-26DD-EEFC-5C246B32E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880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LI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94DF8D-E0C6-9486-1CAB-6AEDEFA9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 January 2025</a:t>
            </a:r>
            <a:endParaRPr lang="de-LI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C7AB06-5E1C-7420-895F-1097A256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829AD5-93D1-14E3-4085-EA8C37B4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LI" dirty="0"/>
              <a:t>Project: </a:t>
            </a:r>
            <a:r>
              <a:rPr lang="en-GB" noProof="0" dirty="0"/>
              <a:t>SMS-Machine</a:t>
            </a:r>
            <a:r>
              <a:rPr lang="de-LI" dirty="0"/>
              <a:t> - </a:t>
            </a:r>
            <a:fld id="{C01EDD53-1816-46D8-A372-E925D7FAF2B3}" type="slidenum">
              <a:rPr lang="de-LI" smtClean="0"/>
              <a:pPr/>
              <a:t>‹Nr.›</a:t>
            </a:fld>
            <a:endParaRPr lang="de-LI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A812265-4022-9379-1B8D-5C14961622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07725"/>
            <a:ext cx="1219200" cy="514637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F6F2833-DD82-8E20-7677-E67AB8CB08A2}"/>
              </a:ext>
            </a:extLst>
          </p:cNvPr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>
            <a:solidFill>
              <a:srgbClr val="A5D7D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0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C9637-83C4-B517-409B-A762887B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LI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857610-AF87-7393-5363-CAD950216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I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0FB35-F525-0AB3-481B-0883C5BB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 January 2025</a:t>
            </a:r>
            <a:endParaRPr lang="de-LI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4924B3-E6D5-6126-91C0-3F43EA58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EB1B20-45BC-1CB4-4ACF-C93A1607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DD53-1816-46D8-A372-E925D7FAF2B3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363123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4C8B13-1E1C-D1E5-2FBF-40EF25858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LI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EF992C-CD11-CAD4-1144-6BB1CBA77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I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ECA58F-A69C-7452-37D0-0F354FA9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 January 2025</a:t>
            </a:r>
            <a:endParaRPr lang="de-LI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B5F96A-0121-0B2D-36A6-1B67D63A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D8207F-13D4-B149-B97A-0BF256F1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DD53-1816-46D8-A372-E925D7FAF2B3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382798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87F2A-F925-1B3B-1E16-6AAD8403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B97490-E901-7E0D-3C85-9957CB80C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Ebene</a:t>
            </a:r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Ebene</a:t>
            </a:r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Ebene</a:t>
            </a:r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A25DA7-1F07-D7EA-1E03-BDD96F7E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 January 2025</a:t>
            </a:r>
            <a:endParaRPr lang="de-LI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3F26D-0260-6559-EB37-5B46B544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DCC14-D01D-E340-3A0F-787A66CB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DD53-1816-46D8-A372-E925D7FAF2B3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327355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74A6F-467E-5D14-2C10-137EC8EE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LI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90FE77-581F-C3E8-1A08-905D809AD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79B475-FD0A-30A1-E7D3-447257F4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 January 2025</a:t>
            </a:r>
            <a:endParaRPr lang="de-LI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D6AC76-257B-CED0-8D2E-F229DD92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281B7B-0E32-94C2-BF68-B00CE673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DD53-1816-46D8-A372-E925D7FAF2B3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368155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8F781-5959-6C90-38A5-01FE40B3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LI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8CB9D5-1514-4A0B-CA78-B65513A89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I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7D7874-40E5-F0F2-680D-F67F55F9F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I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FEBA76-74D1-788A-265E-707D429EE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 January 2025</a:t>
            </a:r>
            <a:endParaRPr lang="de-LI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D5AEC9-67BC-D014-FF5E-13926748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54F515-DECC-CD62-4004-8CCD282C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DD53-1816-46D8-A372-E925D7FAF2B3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8576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655EA-6BFB-83D5-AA98-E95A10F2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LI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75FFBA-EC67-FA4D-0F1F-6A2AE9999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B62521-5372-7D16-AE10-F16EC1F6A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I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BA29BA1-239D-B02E-5500-9D2E4A275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3DCF1B-8F88-6A60-20A6-71BABF9FF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I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09E64B-2CC4-E3F4-7584-8E0F7C5E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 January 2025</a:t>
            </a:r>
            <a:endParaRPr lang="de-LI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79F530-3DCC-901B-54E1-CCABA372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B6E14F-2ED7-668F-BAD3-B08C211B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DD53-1816-46D8-A372-E925D7FAF2B3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18558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3782A-AB18-A811-D77E-30237A72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LI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68CBD6-7A1A-D691-F0CB-6DF06A22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 January 2025</a:t>
            </a:r>
            <a:endParaRPr lang="de-LI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A09776-CFBE-7212-4E0D-A18343CA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B6361A-4937-137F-6B66-ECBE8B11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DD53-1816-46D8-A372-E925D7FAF2B3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171249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1A987A-6ACD-B626-9A06-7263DF2E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 January 2025</a:t>
            </a:r>
            <a:endParaRPr lang="de-LI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621172-D7D6-6FF4-49F4-23EAF5A0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7735DB-6FD8-AFA3-27AB-1D3CB9B4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DD53-1816-46D8-A372-E925D7FAF2B3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386812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6062D-018E-55A5-1B1D-EF84C57F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LI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A6141-F951-FAE4-7298-756623B9E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I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E4F9F3-FC5C-5B54-A617-894CBAB3E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72ADFA-8B1B-D77A-37F9-E64DBD8C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 January 2025</a:t>
            </a:r>
            <a:endParaRPr lang="de-LI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1B5A51-D4A7-C382-1366-B5C4EF12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18A4D9-7690-F129-A1D1-AE6E4706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DD53-1816-46D8-A372-E925D7FAF2B3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109757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D1614-444E-F776-1968-0E3B225B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LI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0AF8C1-591B-9CC7-CDDE-59A40F0C9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LI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E7136B-F861-FAFE-0678-4597015D2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E423E9-6747-7636-2608-6E88A19C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 January 2025</a:t>
            </a:r>
            <a:endParaRPr lang="de-LI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51AEA6-702C-1A03-C9A0-C9737669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85B2FC-DE48-E736-EF5B-F2F0C76D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DD53-1816-46D8-A372-E925D7FAF2B3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289613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8352F2-B93D-F070-C4EB-1BFF2BC2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CDE6BB-5B20-FB57-94F4-3B8E637C6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Ebene</a:t>
            </a:r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Ebene</a:t>
            </a:r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Ebene</a:t>
            </a:r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DDB5D4-D96A-597C-C411-3B5AD682E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8" y="6356350"/>
            <a:ext cx="1562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22. January 2025</a:t>
            </a:r>
            <a:endParaRPr lang="de-LI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B8288D-D837-9C16-8DA8-0F7834F92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8198" y="6356350"/>
            <a:ext cx="7635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University of Basel - Computer Architecture - Fall Semester 2024 - Project: SMS-Machine</a:t>
            </a:r>
            <a:endParaRPr lang="de-LI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55C313-9E28-8D81-51D1-A031C6008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13800" y="6362699"/>
            <a:ext cx="14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1EDD53-1816-46D8-A372-E925D7FAF2B3}" type="slidenum">
              <a:rPr lang="de-LI" smtClean="0"/>
              <a:pPr/>
              <a:t>‹Nr.›</a:t>
            </a:fld>
            <a:endParaRPr lang="de-LI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E8E75A5-D290-70CD-9744-FC24E074E533}"/>
              </a:ext>
            </a:extLst>
          </p:cNvPr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>
            <a:solidFill>
              <a:srgbClr val="A5D7D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3E149D56-DFF7-475E-97A5-EAA7D8A154DD}"/>
              </a:ext>
            </a:extLst>
          </p:cNvPr>
          <p:cNvSpPr/>
          <p:nvPr userDrawn="1"/>
        </p:nvSpPr>
        <p:spPr>
          <a:xfrm>
            <a:off x="0" y="371522"/>
            <a:ext cx="12192000" cy="1200104"/>
          </a:xfrm>
          <a:prstGeom prst="rect">
            <a:avLst/>
          </a:prstGeom>
          <a:solidFill>
            <a:srgbClr val="A5D7D2"/>
          </a:solidFill>
          <a:ln>
            <a:solidFill>
              <a:srgbClr val="A5D7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84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bee.com/de-17647-SIM800L-GSM-GPRS-Module-Board-MicroSIM-Transfer-Card-Core-Board-Quad-band?" TargetMode="External"/><Relationship Id="rId2" Type="http://schemas.openxmlformats.org/officeDocument/2006/relationships/hyperlink" Target="https://www.digitec.ch/de/s1/product/arduino-uno-rev3-entwicklungsboard-kit-576417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5A599-846A-B8CA-6C31-78FD91AA9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54212"/>
          </a:xfrm>
        </p:spPr>
        <p:txBody>
          <a:bodyPr/>
          <a:lstStyle/>
          <a:p>
            <a:r>
              <a:rPr lang="en-GB" dirty="0"/>
              <a:t>Project: SMS-Machine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D86E0D-D370-60D2-ADC1-BB103281B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152" y="3545841"/>
            <a:ext cx="9144000" cy="365125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Gioia Almer,  Mike Müller,  Max Reinert  and  Yanick Spichty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1B463D-8DB2-5EF9-D79B-D3248CF0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 January 2025</a:t>
            </a:r>
            <a:endParaRPr lang="de-LI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562042-1C32-6567-DE49-B7CC5516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398FE5-BB8D-6D10-462B-04356729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DD53-1816-46D8-A372-E925D7FAF2B3}" type="slidenum">
              <a:rPr lang="de-LI" smtClean="0"/>
              <a:t>1</a:t>
            </a:fld>
            <a:endParaRPr lang="de-LI" dirty="0"/>
          </a:p>
        </p:txBody>
      </p:sp>
    </p:spTree>
    <p:extLst>
      <p:ext uri="{BB962C8B-B14F-4D97-AF65-F5344CB8AC3E}">
        <p14:creationId xmlns:p14="http://schemas.microsoft.com/office/powerpoint/2010/main" val="353247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865F4-EA5E-45E4-5369-203CC0A7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Original Project 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A75C15-0B32-7557-E3E0-3F8B5E86C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361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Build a functional SMS sender that allows a user to input a message and a phone number, then send the SMS.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8C7CC4-A40A-918B-16D9-4ABA3F88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 January 2025</a:t>
            </a:r>
            <a:endParaRPr lang="de-LI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A1A187-7FC2-041E-7931-6A557516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0CC767-C7FC-E7B4-1447-670EFD84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LI" dirty="0"/>
              <a:t> </a:t>
            </a:r>
            <a:fld id="{C01EDD53-1816-46D8-A372-E925D7FAF2B3}" type="slidenum">
              <a:rPr lang="de-LI" smtClean="0"/>
              <a:t>2</a:t>
            </a:fld>
            <a:endParaRPr lang="de-LI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1831134-CEC3-7CF9-2007-6C7212E004CD}"/>
              </a:ext>
            </a:extLst>
          </p:cNvPr>
          <p:cNvSpPr txBox="1">
            <a:spLocks/>
          </p:cNvSpPr>
          <p:nvPr/>
        </p:nvSpPr>
        <p:spPr>
          <a:xfrm>
            <a:off x="838200" y="5211846"/>
            <a:ext cx="10515600" cy="9336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Sources: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hlinkClick r:id="rId2"/>
              </a:rPr>
              <a:t>https://www.digitec.ch/de/s1/product/arduino-uno-rev3-entwicklungsboard-kit-5764177</a:t>
            </a: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hlinkClick r:id="rId3"/>
              </a:rPr>
              <a:t>https://www.elecbee.com/de-17647-SIM800L-GSM-GPRS-Module-Board-MicroSIM-Transfer-Card-Core-Board-Quad-band</a:t>
            </a:r>
            <a:endParaRPr lang="en-GB" sz="1800" dirty="0"/>
          </a:p>
        </p:txBody>
      </p:sp>
      <p:pic>
        <p:nvPicPr>
          <p:cNvPr id="13" name="Grafik 12" descr="Ein Bild, das Elektronisches Bauteil, Elektrisches Bauelement, Elektronik, Schaltung enthält.&#10;&#10;Automatisch generierte Beschreibung">
            <a:extLst>
              <a:ext uri="{FF2B5EF4-FFF2-40B4-BE49-F238E27FC236}">
                <a16:creationId xmlns:a16="http://schemas.microsoft.com/office/drawing/2014/main" id="{383D1EAD-EBDE-1B33-2B14-AA79E96AF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88" y="2939310"/>
            <a:ext cx="2805539" cy="204570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B6B4178-D317-A1EE-4423-B816DB871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617995"/>
            <a:ext cx="2688336" cy="268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03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F55502-7720-AC91-DB68-8B410D04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Achieved Project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EEFCDE-02AE-BFC9-967E-C53F377B0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functional SMS sender and expanded its capabilities to include receiving messages in real-time</a:t>
            </a:r>
          </a:p>
          <a:p>
            <a:r>
              <a:rPr lang="en-US" dirty="0"/>
              <a:t>Messages are displayed on a touchscreen for easy reading</a:t>
            </a:r>
          </a:p>
          <a:p>
            <a:r>
              <a:rPr lang="en-US" dirty="0"/>
              <a:t>Integrated a keyboard to enable efficient typing for sending messages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FC56B4-4708-1931-DD0A-35A1CEAB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 January 2025</a:t>
            </a:r>
            <a:endParaRPr lang="de-LI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0B699C-6AF2-A8D1-4D84-64D61E8C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985DB4-E77F-6501-E2AE-4CF31877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DD53-1816-46D8-A372-E925D7FAF2B3}" type="slidenum">
              <a:rPr lang="de-LI" smtClean="0"/>
              <a:t>3</a:t>
            </a:fld>
            <a:endParaRPr lang="de-LI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1518A41-1156-2C69-0D15-225EA4D01C73}"/>
              </a:ext>
            </a:extLst>
          </p:cNvPr>
          <p:cNvSpPr txBox="1"/>
          <p:nvPr/>
        </p:nvSpPr>
        <p:spPr>
          <a:xfrm>
            <a:off x="1548040" y="4352508"/>
            <a:ext cx="25095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Platzhalter</a:t>
            </a:r>
            <a:r>
              <a:rPr lang="en-GB" dirty="0"/>
              <a:t> für Bild </a:t>
            </a:r>
            <a:r>
              <a:rPr lang="en-GB" dirty="0" err="1"/>
              <a:t>vom</a:t>
            </a:r>
            <a:r>
              <a:rPr lang="en-GB" dirty="0"/>
              <a:t> Touchscreen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6648958-D826-27AA-9533-0335DC3DE2C7}"/>
              </a:ext>
            </a:extLst>
          </p:cNvPr>
          <p:cNvSpPr txBox="1"/>
          <p:nvPr/>
        </p:nvSpPr>
        <p:spPr>
          <a:xfrm>
            <a:off x="6095998" y="4352508"/>
            <a:ext cx="363728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Platzhalter</a:t>
            </a:r>
            <a:r>
              <a:rPr lang="en-GB" dirty="0"/>
              <a:t> für Bild von </a:t>
            </a:r>
            <a:r>
              <a:rPr lang="en-GB" dirty="0" err="1"/>
              <a:t>allem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853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43026698-2B2C-FDF0-78C6-91ED9CC6074E}"/>
              </a:ext>
            </a:extLst>
          </p:cNvPr>
          <p:cNvSpPr/>
          <p:nvPr/>
        </p:nvSpPr>
        <p:spPr>
          <a:xfrm>
            <a:off x="838198" y="1819277"/>
            <a:ext cx="10515600" cy="4276724"/>
          </a:xfrm>
          <a:prstGeom prst="rect">
            <a:avLst/>
          </a:prstGeom>
          <a:noFill/>
          <a:ln w="28575">
            <a:solidFill>
              <a:srgbClr val="A5D7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7B776E-3AB0-B84C-7D2D-AB921F4A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Requirements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40F4715F-5DF5-28B5-7CAC-8C226CB8C5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256787"/>
              </p:ext>
            </p:extLst>
          </p:nvPr>
        </p:nvGraphicFramePr>
        <p:xfrm>
          <a:off x="838200" y="1825625"/>
          <a:ext cx="10515600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1729759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82019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Hardware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A5D7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A5D7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Software</a:t>
                      </a:r>
                    </a:p>
                  </a:txBody>
                  <a:tcPr>
                    <a:lnL w="28575" cap="flat" cmpd="sng" algn="ctr">
                      <a:solidFill>
                        <a:srgbClr val="A5D7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A5D7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37528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Arduino Mega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highlight>
                            <a:srgbClr val="FFFF00"/>
                          </a:highlight>
                        </a:rPr>
                        <a:t>SIM7600g-h (add correct names)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highlight>
                            <a:srgbClr val="FFFF00"/>
                          </a:highlight>
                        </a:rPr>
                        <a:t>Touchscreen Display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highlight>
                            <a:srgbClr val="FFFF00"/>
                          </a:highlight>
                        </a:rPr>
                        <a:t>Power Supply, Cables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24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A5D7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5D7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Standard Arduino and C-Libraries: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 err="1"/>
                        <a:t>Arduino.h</a:t>
                      </a:r>
                      <a:endParaRPr lang="en-GB" sz="24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/>
                        <a:t>stdio.h</a:t>
                      </a:r>
                      <a:endParaRPr lang="en-US" sz="24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/>
                        <a:t>stdlib.h</a:t>
                      </a:r>
                      <a:endParaRPr lang="en-US" sz="24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/>
                        <a:t>string.h</a:t>
                      </a:r>
                      <a:endParaRPr lang="en-US" sz="24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Libraries used for the touchscreen: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 err="1"/>
                        <a:t>MCUFRIEND_kbv.h</a:t>
                      </a:r>
                      <a:endParaRPr lang="en-GB" sz="24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 err="1"/>
                        <a:t>Adafruit_GFX.h</a:t>
                      </a:r>
                      <a:endParaRPr lang="en-GB" sz="24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 err="1"/>
                        <a:t>TouchScreen.h</a:t>
                      </a:r>
                      <a:endParaRPr lang="en-GB" sz="2400" dirty="0"/>
                    </a:p>
                  </a:txBody>
                  <a:tcPr>
                    <a:lnL w="28575" cap="flat" cmpd="sng" algn="ctr">
                      <a:solidFill>
                        <a:srgbClr val="A5D7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A5D7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795107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B2A3F0-8095-E844-13CB-09C7FD39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 January 2025</a:t>
            </a:r>
            <a:endParaRPr lang="de-LI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11363-89CB-C4E5-2027-B85D6A69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EF9385-98BB-1645-FE64-E8F3281C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DD53-1816-46D8-A372-E925D7FAF2B3}" type="slidenum">
              <a:rPr lang="de-LI" smtClean="0"/>
              <a:t>4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110342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29151-4014-6A90-D1D5-FFAE9E4DC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3. DEMO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D0155-3868-7B39-54D8-30F534C2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 January 2025</a:t>
            </a:r>
            <a:endParaRPr lang="de-LI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20DDCD-6BFF-1CBE-44FB-2689506F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EBA2A8-DBD6-ACA9-3491-9A4602E2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9280" y="6362699"/>
            <a:ext cx="1874520" cy="365125"/>
          </a:xfrm>
        </p:spPr>
        <p:txBody>
          <a:bodyPr/>
          <a:lstStyle/>
          <a:p>
            <a:fld id="{C01EDD53-1816-46D8-A372-E925D7FAF2B3}" type="slidenum">
              <a:rPr lang="de-LI" smtClean="0"/>
              <a:pPr/>
              <a:t>5</a:t>
            </a:fld>
            <a:endParaRPr lang="de-LI" dirty="0"/>
          </a:p>
        </p:txBody>
      </p:sp>
    </p:spTree>
    <p:extLst>
      <p:ext uri="{BB962C8B-B14F-4D97-AF65-F5344CB8AC3E}">
        <p14:creationId xmlns:p14="http://schemas.microsoft.com/office/powerpoint/2010/main" val="60291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49116-7E3D-34CF-A97C-16B592FD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Challenges and Learnings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DBDA40-2902-A66E-D032-C32413598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Wiring and Connections</a:t>
            </a:r>
          </a:p>
          <a:p>
            <a:r>
              <a:rPr lang="en-GB" dirty="0"/>
              <a:t>SIM Module integration</a:t>
            </a:r>
          </a:p>
          <a:p>
            <a:r>
              <a:rPr lang="en-GB" dirty="0"/>
              <a:t>Component Testing and Integrations</a:t>
            </a:r>
          </a:p>
          <a:p>
            <a:r>
              <a:rPr lang="en-GB" dirty="0">
                <a:highlight>
                  <a:srgbClr val="FFFF00"/>
                </a:highlight>
              </a:rPr>
              <a:t>Etc.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153963-1091-DACC-1F2D-3832862D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 January 2025</a:t>
            </a:r>
            <a:endParaRPr lang="de-LI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0A69D9-0CE8-F344-7685-5CBFAAE4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5A268-8A34-BE7A-EF94-C6D949C8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DD53-1816-46D8-A372-E925D7FAF2B3}" type="slidenum">
              <a:rPr lang="de-LI" smtClean="0"/>
              <a:t>6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181691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CC26D-CDF5-50FE-2B8E-7BDB8A835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Thanks for your Attention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B02BA9-0949-70DA-02A0-D5DB03F0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 January 2025</a:t>
            </a:r>
            <a:endParaRPr lang="de-LI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7252EB-56F1-46FE-DA1F-5000ACD9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B1D60-3FDE-7330-88D9-A55B07EF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DD53-1816-46D8-A372-E925D7FAF2B3}" type="slidenum">
              <a:rPr lang="de-LI" smtClean="0"/>
              <a:pPr/>
              <a:t>7</a:t>
            </a:fld>
            <a:endParaRPr lang="de-LI" dirty="0"/>
          </a:p>
        </p:txBody>
      </p:sp>
    </p:spTree>
    <p:extLst>
      <p:ext uri="{BB962C8B-B14F-4D97-AF65-F5344CB8AC3E}">
        <p14:creationId xmlns:p14="http://schemas.microsoft.com/office/powerpoint/2010/main" val="35942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Breitbild</PresentationFormat>
  <Paragraphs>61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Project: SMS-Machine</vt:lpstr>
      <vt:lpstr>1. Original Project Goal</vt:lpstr>
      <vt:lpstr>2. Achieved Project</vt:lpstr>
      <vt:lpstr>2. Requirements</vt:lpstr>
      <vt:lpstr>3. DEMO</vt:lpstr>
      <vt:lpstr>4. Challenges and Learnings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SMS-Machine</dc:title>
  <dc:creator>Gioia Almer</dc:creator>
  <cp:lastModifiedBy>Gioia Almer</cp:lastModifiedBy>
  <cp:revision>4</cp:revision>
  <dcterms:created xsi:type="dcterms:W3CDTF">2024-11-06T19:31:25Z</dcterms:created>
  <dcterms:modified xsi:type="dcterms:W3CDTF">2025-01-18T15:04:49Z</dcterms:modified>
</cp:coreProperties>
</file>