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ADB"/>
    <a:srgbClr val="2A8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14209C-B188-658E-8CBA-78FD2C388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7D0305-642A-D37D-FE92-CB71278E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44BC3F-FE82-7797-A208-6FB41817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1D96-F712-40C3-ACFE-D828FDAECCD1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DFE186-0F2F-2088-066E-2D123B5B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0531FB-C5BC-7D1E-758F-089ABABF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E4C-5B50-4517-88D2-90747C697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0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D24D3-C526-0568-0271-D1A8B8A3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84C35D-A4A9-D8F7-050C-230F536CE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3323B3-D14F-AE9F-91EB-B8C56D39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1D96-F712-40C3-ACFE-D828FDAECCD1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4A079B-CD53-CF2F-4C67-760FBD79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0DF9C1-F6D9-1FBA-F83B-0A92E68A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E4C-5B50-4517-88D2-90747C697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41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FCB9270-DA46-F083-A56C-1A92AEE43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F63D47-461D-5B15-A392-D921EBAE9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D67CCD-3A23-5E9D-4DD6-C0B3F407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1D96-F712-40C3-ACFE-D828FDAECCD1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4D7818-616B-A63A-BC95-706BB611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93DBA4-E76D-2064-EC9A-40CD957B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E4C-5B50-4517-88D2-90747C697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83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3394D-5DD4-BFC1-C996-BFDB9876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BF0062-EA81-49E3-9CE3-F0371FB3F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1E83FD-ED61-1593-4D1A-1E31EDDB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1D96-F712-40C3-ACFE-D828FDAECCD1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4A3434-6A87-73CF-9332-66FDA57D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AE94A-7692-D72D-3842-B0E4D02F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E4C-5B50-4517-88D2-90747C697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28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5AE568-2A3B-6411-7029-F569BFE8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9EF7D6-5C41-8CAB-AE41-EB470F7D6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D57B01-7CD3-560B-655F-B1348521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1D96-F712-40C3-ACFE-D828FDAECCD1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9F2963-88EC-1DFC-9CF3-9D1EA756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5E10A9-AA63-FBF1-73C7-030C9811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E4C-5B50-4517-88D2-90747C697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13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01545-17D2-F726-AC17-23608103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88A253-0227-D479-4078-973C6E4DC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BD14BB-DF2A-5632-EBFE-F7D5A5C61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985AF2-5A93-71E4-1243-ED33175E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1D96-F712-40C3-ACFE-D828FDAECCD1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EDAFFF-C301-A905-34AC-237C1D05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5D29E2-E8BB-4F29-0584-AEAD13DC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E4C-5B50-4517-88D2-90747C697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01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91778-B376-0A09-0D79-FDCD807D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784BC1-2D7F-CA0F-4B20-59299BBD4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93FD17-2FAE-9353-0D8A-A71D5466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E9862C-70D4-3D1E-6F33-19EBD4EC6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C29708-3569-89D8-DA73-EF7DBE6E3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F1617D-C7C6-B485-3332-E9A41C6D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1D96-F712-40C3-ACFE-D828FDAECCD1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2C7610-337A-FFC1-02B3-656ADAF1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728484-FDC4-60B1-1AB6-58CE7772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E4C-5B50-4517-88D2-90747C697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05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4E6F0-475C-8599-9D16-98BBDA48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A0708D-1875-83FA-0300-102D879C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1D96-F712-40C3-ACFE-D828FDAECCD1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FF3F1E-686F-5C25-2C23-F45C05B6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6A0D9E-DA92-B4C7-4AC4-98DD0AD4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E4C-5B50-4517-88D2-90747C697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11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0E780AB-EE85-35C0-BE02-975340AF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1D96-F712-40C3-ACFE-D828FDAECCD1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F5D769-5E29-F58B-DCDC-DB8BA261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4B317E-9BF7-481E-540A-FBB4776C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E4C-5B50-4517-88D2-90747C697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96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1DB63A-5CA5-C19E-FA85-713E07D5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2888C-9310-349E-C611-FF699BB3A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BEA9BD-E833-8B89-7A94-57C3867A0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B338B5-7947-A32E-3AB5-D6AA437E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1D96-F712-40C3-ACFE-D828FDAECCD1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9B7E19-3793-4C99-238D-4CCDF950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91E455-2B8A-3D5F-777E-1FEE1D9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E4C-5B50-4517-88D2-90747C697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57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B8695-B6A2-2B6E-C29C-7C1CD888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53BBA26-150F-27E0-2116-F4D1BD46C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E34C05-2A08-8ADB-8DFD-C6CD10409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F4334A-8993-7209-A727-575B1DCB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1D96-F712-40C3-ACFE-D828FDAECCD1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7E4907-7CB7-A1DE-2BF7-C6DD2F46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CD20BC-34F3-EFE2-9F85-F7C6CB91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E4C-5B50-4517-88D2-90747C697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89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E69BBB-01CE-3102-55BA-697612F4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4137DE-0AAB-451D-1AA2-3CBFCFB5C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88DDC4-1370-BFF2-06D2-1F653085C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F1D96-F712-40C3-ACFE-D828FDAECCD1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906A9C-4E6E-CAFE-F5B8-133C6ADBE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A0FB47-FFEF-0C4D-08C8-7ED7E6D12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71E4C-5B50-4517-88D2-90747C697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83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FB095595-A6BF-6C7D-A446-546BCE658F92}"/>
              </a:ext>
            </a:extLst>
          </p:cNvPr>
          <p:cNvGrpSpPr>
            <a:grpSpLocks/>
          </p:cNvGrpSpPr>
          <p:nvPr/>
        </p:nvGrpSpPr>
        <p:grpSpPr>
          <a:xfrm>
            <a:off x="6563285" y="3317360"/>
            <a:ext cx="1332000" cy="1332000"/>
            <a:chOff x="6572810" y="1775575"/>
            <a:chExt cx="1332000" cy="1332000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AE9AF2E6-7F05-1E1E-14C1-F31C627E9226}"/>
                </a:ext>
              </a:extLst>
            </p:cNvPr>
            <p:cNvGrpSpPr/>
            <p:nvPr/>
          </p:nvGrpSpPr>
          <p:grpSpPr>
            <a:xfrm>
              <a:off x="6572810" y="1775575"/>
              <a:ext cx="1332000" cy="1332000"/>
              <a:chOff x="3496235" y="1586753"/>
              <a:chExt cx="1332000" cy="1332000"/>
            </a:xfrm>
          </p:grpSpPr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ECDD3782-69EE-1645-73AC-6810CA8843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235" y="1586753"/>
                <a:ext cx="1332000" cy="1332000"/>
              </a:xfrm>
              <a:prstGeom prst="ellipse">
                <a:avLst/>
              </a:prstGeom>
              <a:solidFill>
                <a:srgbClr val="136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9A5933CA-FA41-91A4-AA71-1BDEF868BB84}"/>
                  </a:ext>
                </a:extLst>
              </p:cNvPr>
              <p:cNvSpPr/>
              <p:nvPr/>
            </p:nvSpPr>
            <p:spPr>
              <a:xfrm>
                <a:off x="4086035" y="1685925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B9292147-E5F1-58E4-B55B-3F42E3E1710F}"/>
                  </a:ext>
                </a:extLst>
              </p:cNvPr>
              <p:cNvSpPr/>
              <p:nvPr/>
            </p:nvSpPr>
            <p:spPr>
              <a:xfrm>
                <a:off x="3714935" y="1838325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0A491957-7E6A-436F-7716-86B4CD4F7E11}"/>
                  </a:ext>
                </a:extLst>
              </p:cNvPr>
              <p:cNvSpPr/>
              <p:nvPr/>
            </p:nvSpPr>
            <p:spPr>
              <a:xfrm>
                <a:off x="4456945" y="1838325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AB8BBA3D-87BB-A0A0-B8E3-14BD471F9C91}"/>
                  </a:ext>
                </a:extLst>
              </p:cNvPr>
              <p:cNvSpPr/>
              <p:nvPr/>
            </p:nvSpPr>
            <p:spPr>
              <a:xfrm>
                <a:off x="4632407" y="2176553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7A86FE96-B9B3-2D8C-755B-CFE7A74FB4C2}"/>
                  </a:ext>
                </a:extLst>
              </p:cNvPr>
              <p:cNvSpPr/>
              <p:nvPr/>
            </p:nvSpPr>
            <p:spPr>
              <a:xfrm>
                <a:off x="3533585" y="2176553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45DFD4DE-19C6-7F64-50E7-D9A0DD04F5CC}"/>
                  </a:ext>
                </a:extLst>
              </p:cNvPr>
              <p:cNvSpPr/>
              <p:nvPr/>
            </p:nvSpPr>
            <p:spPr>
              <a:xfrm>
                <a:off x="3714935" y="251421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94262917-2DAE-5653-37BA-71EE4088BE39}"/>
                  </a:ext>
                </a:extLst>
              </p:cNvPr>
              <p:cNvSpPr/>
              <p:nvPr/>
            </p:nvSpPr>
            <p:spPr>
              <a:xfrm>
                <a:off x="4480007" y="251421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3F720CD6-040D-CB13-5FEB-EBEA360243AD}"/>
                  </a:ext>
                </a:extLst>
              </p:cNvPr>
              <p:cNvSpPr/>
              <p:nvPr/>
            </p:nvSpPr>
            <p:spPr>
              <a:xfrm>
                <a:off x="4086035" y="266661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98CD4CC-DC34-A007-5D77-A8F8E584806A}"/>
                </a:ext>
              </a:extLst>
            </p:cNvPr>
            <p:cNvSpPr txBox="1"/>
            <p:nvPr/>
          </p:nvSpPr>
          <p:spPr>
            <a:xfrm>
              <a:off x="6718943" y="2325427"/>
              <a:ext cx="11017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800" kern="0" spc="-50" dirty="0">
                  <a:ln w="158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Pump</a:t>
              </a:r>
              <a:endParaRPr lang="zh-TW" altLang="en-US" sz="2800" kern="0" spc="-50" dirty="0">
                <a:ln w="15875">
                  <a:solidFill>
                    <a:schemeClr val="tx1"/>
                  </a:solidFill>
                </a:ln>
                <a:solidFill>
                  <a:schemeClr val="bg1"/>
                </a:solidFill>
                <a:latin typeface="Roboto Black" panose="02000000000000000000" pitchFamily="2" charset="0"/>
              </a:endParaRPr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DB1DCC9-4D11-E4A3-AC8F-8B2A72DC2D72}"/>
              </a:ext>
            </a:extLst>
          </p:cNvPr>
          <p:cNvSpPr txBox="1"/>
          <p:nvPr/>
        </p:nvSpPr>
        <p:spPr>
          <a:xfrm>
            <a:off x="6670665" y="3536340"/>
            <a:ext cx="11017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kern="0" spc="-100" dirty="0">
                <a:ln w="15875">
                  <a:solidFill>
                    <a:schemeClr val="tx1"/>
                  </a:solidFill>
                </a:ln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Water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2E6DC35-128F-AC68-FC15-F057927D0B35}"/>
              </a:ext>
            </a:extLst>
          </p:cNvPr>
          <p:cNvGrpSpPr>
            <a:grpSpLocks/>
          </p:cNvGrpSpPr>
          <p:nvPr/>
        </p:nvGrpSpPr>
        <p:grpSpPr>
          <a:xfrm>
            <a:off x="4837313" y="3317360"/>
            <a:ext cx="1332000" cy="1332000"/>
            <a:chOff x="6572810" y="1775575"/>
            <a:chExt cx="1332000" cy="1332000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337A98B1-C450-4CF4-D073-9200407F2C10}"/>
                </a:ext>
              </a:extLst>
            </p:cNvPr>
            <p:cNvGrpSpPr/>
            <p:nvPr/>
          </p:nvGrpSpPr>
          <p:grpSpPr>
            <a:xfrm>
              <a:off x="6572810" y="1775575"/>
              <a:ext cx="1332000" cy="1332000"/>
              <a:chOff x="3496235" y="1586753"/>
              <a:chExt cx="1332000" cy="1332000"/>
            </a:xfrm>
          </p:grpSpPr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688833B7-2757-D7D5-B2CD-35FE4CF667B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235" y="1586753"/>
                <a:ext cx="1332000" cy="1332000"/>
              </a:xfrm>
              <a:prstGeom prst="ellipse">
                <a:avLst/>
              </a:prstGeom>
              <a:solidFill>
                <a:srgbClr val="2A86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9C4D1397-0C2D-641E-AEAB-2BFF09CED788}"/>
                  </a:ext>
                </a:extLst>
              </p:cNvPr>
              <p:cNvSpPr/>
              <p:nvPr/>
            </p:nvSpPr>
            <p:spPr>
              <a:xfrm>
                <a:off x="4086035" y="1685925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0F7FE7B5-A442-D022-878C-27FFA024B4AA}"/>
                  </a:ext>
                </a:extLst>
              </p:cNvPr>
              <p:cNvSpPr/>
              <p:nvPr/>
            </p:nvSpPr>
            <p:spPr>
              <a:xfrm>
                <a:off x="3714935" y="1838325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506A7830-9615-C89E-97AF-DBE881EB9FA4}"/>
                  </a:ext>
                </a:extLst>
              </p:cNvPr>
              <p:cNvSpPr/>
              <p:nvPr/>
            </p:nvSpPr>
            <p:spPr>
              <a:xfrm>
                <a:off x="4456945" y="1838325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FA029A2B-1CE0-E78B-F478-7189A274A9F9}"/>
                  </a:ext>
                </a:extLst>
              </p:cNvPr>
              <p:cNvSpPr/>
              <p:nvPr/>
            </p:nvSpPr>
            <p:spPr>
              <a:xfrm>
                <a:off x="4632407" y="2176553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8ECBE2E0-7D9E-EFF9-184D-E84363513A86}"/>
                  </a:ext>
                </a:extLst>
              </p:cNvPr>
              <p:cNvSpPr/>
              <p:nvPr/>
            </p:nvSpPr>
            <p:spPr>
              <a:xfrm>
                <a:off x="3533585" y="2176553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DBA86287-E084-3A0B-FDFC-E54411108B66}"/>
                  </a:ext>
                </a:extLst>
              </p:cNvPr>
              <p:cNvSpPr/>
              <p:nvPr/>
            </p:nvSpPr>
            <p:spPr>
              <a:xfrm>
                <a:off x="3714935" y="251421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09452845-D246-4426-5141-7E7ED2BCF0B2}"/>
                  </a:ext>
                </a:extLst>
              </p:cNvPr>
              <p:cNvSpPr/>
              <p:nvPr/>
            </p:nvSpPr>
            <p:spPr>
              <a:xfrm>
                <a:off x="4480007" y="251421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6DB1ACCF-B9E8-05F8-3650-9F23B52D15E1}"/>
                  </a:ext>
                </a:extLst>
              </p:cNvPr>
              <p:cNvSpPr/>
              <p:nvPr/>
            </p:nvSpPr>
            <p:spPr>
              <a:xfrm>
                <a:off x="4086035" y="266661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E8B0BD7-6FA0-B6B6-9398-D29AAD1F42AF}"/>
                </a:ext>
              </a:extLst>
            </p:cNvPr>
            <p:cNvSpPr txBox="1"/>
            <p:nvPr/>
          </p:nvSpPr>
          <p:spPr>
            <a:xfrm>
              <a:off x="6718943" y="2325427"/>
              <a:ext cx="11017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800" kern="0" spc="-50" dirty="0">
                  <a:ln w="158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Pump</a:t>
              </a:r>
              <a:endParaRPr lang="zh-TW" altLang="en-US" sz="2800" kern="0" spc="-50" dirty="0">
                <a:ln w="15875">
                  <a:solidFill>
                    <a:schemeClr val="tx1"/>
                  </a:solidFill>
                </a:ln>
                <a:solidFill>
                  <a:schemeClr val="bg1"/>
                </a:solidFill>
                <a:latin typeface="Roboto Black" panose="02000000000000000000" pitchFamily="2" charset="0"/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E97BAA8-557E-3967-8A70-06EC74A12836}"/>
              </a:ext>
            </a:extLst>
          </p:cNvPr>
          <p:cNvSpPr txBox="1"/>
          <p:nvPr/>
        </p:nvSpPr>
        <p:spPr>
          <a:xfrm>
            <a:off x="4944693" y="3536340"/>
            <a:ext cx="11017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kern="0" spc="-100" dirty="0">
                <a:ln w="15875">
                  <a:solidFill>
                    <a:schemeClr val="tx1"/>
                  </a:solidFill>
                </a:ln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Water</a:t>
            </a: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F34C05A3-0FF2-4895-70B2-3A7DA1ECC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775" y="2720018"/>
            <a:ext cx="1600200" cy="279400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C8FB45A0-ECFE-5AD4-6436-6E9A95725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775" y="3283981"/>
            <a:ext cx="1600200" cy="279400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40CBF216-4B2F-6AF9-25E0-CC807CC22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775" y="3983360"/>
            <a:ext cx="1600200" cy="279400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C32AFB65-2D09-B70C-CB9C-129FF6DAA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775" y="4622800"/>
            <a:ext cx="1600200" cy="279400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B6488C68-0D37-C7A2-8282-51B2C9752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1482725"/>
            <a:ext cx="1600200" cy="279400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8F936361-3851-8726-6085-2026819DFE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3" y="1463675"/>
            <a:ext cx="1600200" cy="279400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016D1933-8890-A5E1-9DB2-865C439B1DD0}"/>
              </a:ext>
            </a:extLst>
          </p:cNvPr>
          <p:cNvSpPr txBox="1"/>
          <p:nvPr/>
        </p:nvSpPr>
        <p:spPr>
          <a:xfrm>
            <a:off x="293513" y="1463675"/>
            <a:ext cx="1600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TW"/>
            </a:defPPr>
            <a:lvl1pPr algn="ctr">
              <a:defRPr b="1"/>
            </a:lvl1pPr>
          </a:lstStyle>
          <a:p>
            <a:r>
              <a:rPr lang="en-US" altLang="zh-TW" dirty="0"/>
              <a:t>Water Pump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6ACD46E2-0C5A-BEC2-4A56-EBD56646BBAC}"/>
              </a:ext>
            </a:extLst>
          </p:cNvPr>
          <p:cNvSpPr txBox="1"/>
          <p:nvPr/>
        </p:nvSpPr>
        <p:spPr>
          <a:xfrm>
            <a:off x="2390775" y="1483479"/>
            <a:ext cx="1600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b="1" dirty="0"/>
              <a:t>Water Pump</a:t>
            </a:r>
            <a:endParaRPr lang="zh-TW" altLang="en-US" b="1" dirty="0"/>
          </a:p>
        </p:txBody>
      </p:sp>
      <p:pic>
        <p:nvPicPr>
          <p:cNvPr id="55" name="圖片 54">
            <a:extLst>
              <a:ext uri="{FF2B5EF4-FFF2-40B4-BE49-F238E27FC236}">
                <a16:creationId xmlns:a16="http://schemas.microsoft.com/office/drawing/2014/main" id="{BFD53250-5C02-45DE-5B3B-2A35CACB7F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85" y="1501775"/>
            <a:ext cx="1600200" cy="279400"/>
          </a:xfrm>
          <a:prstGeom prst="rect">
            <a:avLst/>
          </a:prstGeom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9A968D3C-1E15-126A-40DA-62A6E6C879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23" y="1482725"/>
            <a:ext cx="1600200" cy="279400"/>
          </a:xfrm>
          <a:prstGeom prst="rect">
            <a:avLst/>
          </a:prstGeom>
        </p:spPr>
      </p:pic>
      <p:sp>
        <p:nvSpPr>
          <p:cNvPr id="57" name="文字方塊 56">
            <a:extLst>
              <a:ext uri="{FF2B5EF4-FFF2-40B4-BE49-F238E27FC236}">
                <a16:creationId xmlns:a16="http://schemas.microsoft.com/office/drawing/2014/main" id="{04653367-1E15-A272-06F9-34CD8C3281DD}"/>
              </a:ext>
            </a:extLst>
          </p:cNvPr>
          <p:cNvSpPr txBox="1"/>
          <p:nvPr/>
        </p:nvSpPr>
        <p:spPr>
          <a:xfrm>
            <a:off x="4408123" y="1482725"/>
            <a:ext cx="1600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TW"/>
            </a:defPPr>
            <a:lvl1pPr algn="ctr">
              <a:defRPr b="1"/>
            </a:lvl1pPr>
          </a:lstStyle>
          <a:p>
            <a:r>
              <a:rPr lang="en-US" altLang="zh-TW" dirty="0"/>
              <a:t>Water Pump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D890891-3454-AC2B-FA09-E4F6C525A939}"/>
              </a:ext>
            </a:extLst>
          </p:cNvPr>
          <p:cNvSpPr txBox="1"/>
          <p:nvPr/>
        </p:nvSpPr>
        <p:spPr>
          <a:xfrm>
            <a:off x="6505385" y="1502529"/>
            <a:ext cx="1600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b="1" dirty="0"/>
              <a:t>Water Pump</a:t>
            </a:r>
            <a:endParaRPr lang="zh-TW" altLang="en-US" b="1" dirty="0"/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B449C02B-E56B-002A-E3F3-AB258CA13C02}"/>
              </a:ext>
            </a:extLst>
          </p:cNvPr>
          <p:cNvGrpSpPr/>
          <p:nvPr/>
        </p:nvGrpSpPr>
        <p:grpSpPr>
          <a:xfrm>
            <a:off x="1101715" y="3283981"/>
            <a:ext cx="1358701" cy="1332000"/>
            <a:chOff x="1101715" y="3283981"/>
            <a:chExt cx="1358701" cy="1332000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FA67AA8F-7F38-45AF-F2D1-B91C4EC82229}"/>
                </a:ext>
              </a:extLst>
            </p:cNvPr>
            <p:cNvGrpSpPr/>
            <p:nvPr/>
          </p:nvGrpSpPr>
          <p:grpSpPr>
            <a:xfrm>
              <a:off x="1101715" y="3283981"/>
              <a:ext cx="1332000" cy="1332000"/>
              <a:chOff x="3496235" y="1586753"/>
              <a:chExt cx="1332000" cy="1332000"/>
            </a:xfrm>
          </p:grpSpPr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A3F1052A-B5C9-2DDA-FFFC-7348821BF7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235" y="1586753"/>
                <a:ext cx="1332000" cy="1332000"/>
              </a:xfrm>
              <a:prstGeom prst="ellipse">
                <a:avLst/>
              </a:prstGeom>
              <a:solidFill>
                <a:srgbClr val="2A86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8E8D83F6-CF71-9218-9B3B-B3FE7D2E998B}"/>
                  </a:ext>
                </a:extLst>
              </p:cNvPr>
              <p:cNvSpPr/>
              <p:nvPr/>
            </p:nvSpPr>
            <p:spPr>
              <a:xfrm>
                <a:off x="4086035" y="1685925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FA864669-E881-9715-7E48-4A347B230488}"/>
                  </a:ext>
                </a:extLst>
              </p:cNvPr>
              <p:cNvSpPr/>
              <p:nvPr/>
            </p:nvSpPr>
            <p:spPr>
              <a:xfrm>
                <a:off x="3714935" y="1838325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橢圓 58">
                <a:extLst>
                  <a:ext uri="{FF2B5EF4-FFF2-40B4-BE49-F238E27FC236}">
                    <a16:creationId xmlns:a16="http://schemas.microsoft.com/office/drawing/2014/main" id="{779B2C09-4C8C-5B4F-CCD2-87E7BEF34F39}"/>
                  </a:ext>
                </a:extLst>
              </p:cNvPr>
              <p:cNvSpPr/>
              <p:nvPr/>
            </p:nvSpPr>
            <p:spPr>
              <a:xfrm>
                <a:off x="4456945" y="1838325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橢圓 59">
                <a:extLst>
                  <a:ext uri="{FF2B5EF4-FFF2-40B4-BE49-F238E27FC236}">
                    <a16:creationId xmlns:a16="http://schemas.microsoft.com/office/drawing/2014/main" id="{8B76E17C-6690-2722-3DC7-21462226DA40}"/>
                  </a:ext>
                </a:extLst>
              </p:cNvPr>
              <p:cNvSpPr/>
              <p:nvPr/>
            </p:nvSpPr>
            <p:spPr>
              <a:xfrm>
                <a:off x="4632407" y="2176553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橢圓 60">
                <a:extLst>
                  <a:ext uri="{FF2B5EF4-FFF2-40B4-BE49-F238E27FC236}">
                    <a16:creationId xmlns:a16="http://schemas.microsoft.com/office/drawing/2014/main" id="{449B4213-0172-6780-18EB-DE0B1B4BFC73}"/>
                  </a:ext>
                </a:extLst>
              </p:cNvPr>
              <p:cNvSpPr/>
              <p:nvPr/>
            </p:nvSpPr>
            <p:spPr>
              <a:xfrm>
                <a:off x="3533585" y="2176553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橢圓 61">
                <a:extLst>
                  <a:ext uri="{FF2B5EF4-FFF2-40B4-BE49-F238E27FC236}">
                    <a16:creationId xmlns:a16="http://schemas.microsoft.com/office/drawing/2014/main" id="{E24B17DC-D142-6C05-C614-E3A6401DFB69}"/>
                  </a:ext>
                </a:extLst>
              </p:cNvPr>
              <p:cNvSpPr/>
              <p:nvPr/>
            </p:nvSpPr>
            <p:spPr>
              <a:xfrm>
                <a:off x="3714935" y="251421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0CEBC799-A0E7-6298-9469-A1F6C3415D2D}"/>
                  </a:ext>
                </a:extLst>
              </p:cNvPr>
              <p:cNvSpPr/>
              <p:nvPr/>
            </p:nvSpPr>
            <p:spPr>
              <a:xfrm>
                <a:off x="4480007" y="251421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橢圓 63">
                <a:extLst>
                  <a:ext uri="{FF2B5EF4-FFF2-40B4-BE49-F238E27FC236}">
                    <a16:creationId xmlns:a16="http://schemas.microsoft.com/office/drawing/2014/main" id="{7C1F9D8E-FD86-08DB-FC10-B3535A8E436D}"/>
                  </a:ext>
                </a:extLst>
              </p:cNvPr>
              <p:cNvSpPr/>
              <p:nvPr/>
            </p:nvSpPr>
            <p:spPr>
              <a:xfrm>
                <a:off x="4086035" y="266661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4AD9A2C2-4F89-8889-8E8A-DCB3C66B106E}"/>
                </a:ext>
              </a:extLst>
            </p:cNvPr>
            <p:cNvSpPr txBox="1"/>
            <p:nvPr/>
          </p:nvSpPr>
          <p:spPr>
            <a:xfrm>
              <a:off x="1358680" y="3833833"/>
              <a:ext cx="11017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800" kern="0" spc="-50" dirty="0">
                  <a:ln w="158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Disc</a:t>
              </a:r>
              <a:endParaRPr lang="zh-TW" altLang="en-US" sz="2800" kern="0" spc="-50" dirty="0">
                <a:ln w="15875">
                  <a:solidFill>
                    <a:schemeClr val="tx1"/>
                  </a:solidFill>
                </a:ln>
                <a:solidFill>
                  <a:schemeClr val="bg1"/>
                </a:solidFill>
                <a:latin typeface="Roboto Black" panose="02000000000000000000" pitchFamily="2" charset="0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1615BA5-7008-EC40-7A8B-DEFCE23F4554}"/>
                </a:ext>
              </a:extLst>
            </p:cNvPr>
            <p:cNvSpPr txBox="1"/>
            <p:nvPr/>
          </p:nvSpPr>
          <p:spPr>
            <a:xfrm>
              <a:off x="1246039" y="3502961"/>
              <a:ext cx="110173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b="1" kern="0" spc="-100" dirty="0">
                  <a:ln w="158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Brake</a:t>
              </a: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9A6C3A34-F804-8A7E-20C0-E18C610707E3}"/>
              </a:ext>
            </a:extLst>
          </p:cNvPr>
          <p:cNvGrpSpPr/>
          <p:nvPr/>
        </p:nvGrpSpPr>
        <p:grpSpPr>
          <a:xfrm>
            <a:off x="2843418" y="3283981"/>
            <a:ext cx="1358701" cy="1332000"/>
            <a:chOff x="2843418" y="3283981"/>
            <a:chExt cx="1358701" cy="1332000"/>
          </a:xfrm>
        </p:grpSpPr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5A039847-6459-0365-DCE6-FE97655684D4}"/>
                </a:ext>
              </a:extLst>
            </p:cNvPr>
            <p:cNvSpPr>
              <a:spLocks/>
            </p:cNvSpPr>
            <p:nvPr/>
          </p:nvSpPr>
          <p:spPr>
            <a:xfrm>
              <a:off x="2843418" y="3283981"/>
              <a:ext cx="1332000" cy="1332000"/>
            </a:xfrm>
            <a:prstGeom prst="ellipse">
              <a:avLst/>
            </a:prstGeom>
            <a:solidFill>
              <a:srgbClr val="136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D60B1182-8DD7-8968-26B5-16B0F6FEA6D5}"/>
                </a:ext>
              </a:extLst>
            </p:cNvPr>
            <p:cNvSpPr/>
            <p:nvPr/>
          </p:nvSpPr>
          <p:spPr>
            <a:xfrm>
              <a:off x="3433218" y="3383153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DA0AFAB4-F220-8D9F-D011-D76B1EE7DFF7}"/>
                </a:ext>
              </a:extLst>
            </p:cNvPr>
            <p:cNvSpPr/>
            <p:nvPr/>
          </p:nvSpPr>
          <p:spPr>
            <a:xfrm>
              <a:off x="3062118" y="3535553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DC516AF4-9D3A-3C4C-1EE3-6647847BCB17}"/>
                </a:ext>
              </a:extLst>
            </p:cNvPr>
            <p:cNvSpPr/>
            <p:nvPr/>
          </p:nvSpPr>
          <p:spPr>
            <a:xfrm>
              <a:off x="3804128" y="3535553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1FA43147-4E6F-1F88-8C82-8DC7909E37DD}"/>
                </a:ext>
              </a:extLst>
            </p:cNvPr>
            <p:cNvSpPr/>
            <p:nvPr/>
          </p:nvSpPr>
          <p:spPr>
            <a:xfrm>
              <a:off x="3979590" y="3873781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54522878-985A-99B1-16E1-075F6C2C5BD2}"/>
                </a:ext>
              </a:extLst>
            </p:cNvPr>
            <p:cNvSpPr/>
            <p:nvPr/>
          </p:nvSpPr>
          <p:spPr>
            <a:xfrm>
              <a:off x="2880768" y="3873781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4A28157D-5F0E-55AA-6AC0-F8E306664379}"/>
                </a:ext>
              </a:extLst>
            </p:cNvPr>
            <p:cNvSpPr/>
            <p:nvPr/>
          </p:nvSpPr>
          <p:spPr>
            <a:xfrm>
              <a:off x="3062118" y="421144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228D9DBE-2335-E4D4-B5F1-5D0C81AE729E}"/>
                </a:ext>
              </a:extLst>
            </p:cNvPr>
            <p:cNvSpPr/>
            <p:nvPr/>
          </p:nvSpPr>
          <p:spPr>
            <a:xfrm>
              <a:off x="3827190" y="421144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5042CCD3-6E1C-7E9D-EC12-FE25A11A4B76}"/>
                </a:ext>
              </a:extLst>
            </p:cNvPr>
            <p:cNvSpPr/>
            <p:nvPr/>
          </p:nvSpPr>
          <p:spPr>
            <a:xfrm>
              <a:off x="3433218" y="436384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7685029B-AF03-8358-8BD8-D45FB74807A3}"/>
                </a:ext>
              </a:extLst>
            </p:cNvPr>
            <p:cNvSpPr txBox="1"/>
            <p:nvPr/>
          </p:nvSpPr>
          <p:spPr>
            <a:xfrm>
              <a:off x="3100383" y="3833833"/>
              <a:ext cx="11017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800" kern="0" spc="-50" dirty="0">
                  <a:ln w="158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Disc</a:t>
              </a:r>
              <a:endParaRPr lang="zh-TW" altLang="en-US" sz="2800" kern="0" spc="-50" dirty="0">
                <a:ln w="15875">
                  <a:solidFill>
                    <a:schemeClr val="tx1"/>
                  </a:solidFill>
                </a:ln>
                <a:solidFill>
                  <a:schemeClr val="bg1"/>
                </a:solidFill>
                <a:latin typeface="Roboto Black" panose="02000000000000000000" pitchFamily="2" charset="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DC4E813E-F85D-B81F-EF1F-3A05088C72CD}"/>
                </a:ext>
              </a:extLst>
            </p:cNvPr>
            <p:cNvSpPr txBox="1"/>
            <p:nvPr/>
          </p:nvSpPr>
          <p:spPr>
            <a:xfrm>
              <a:off x="2987742" y="3502961"/>
              <a:ext cx="110173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b="1" kern="0" spc="-100" dirty="0">
                  <a:ln w="158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Brake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779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16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Black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Joe Shih</dc:creator>
  <cp:lastModifiedBy>Joe Shih</cp:lastModifiedBy>
  <cp:revision>5</cp:revision>
  <dcterms:created xsi:type="dcterms:W3CDTF">2023-05-08T07:58:04Z</dcterms:created>
  <dcterms:modified xsi:type="dcterms:W3CDTF">2023-06-14T12:56:41Z</dcterms:modified>
</cp:coreProperties>
</file>