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7" r:id="rId7"/>
    <p:sldId id="292" r:id="rId8"/>
    <p:sldId id="268" r:id="rId9"/>
    <p:sldId id="264" r:id="rId10"/>
    <p:sldId id="273" r:id="rId11"/>
    <p:sldId id="274" r:id="rId12"/>
    <p:sldId id="276" r:id="rId13"/>
    <p:sldId id="275" r:id="rId14"/>
    <p:sldId id="269" r:id="rId15"/>
    <p:sldId id="265" r:id="rId16"/>
    <p:sldId id="279" r:id="rId17"/>
    <p:sldId id="280" r:id="rId18"/>
    <p:sldId id="277" r:id="rId19"/>
    <p:sldId id="278" r:id="rId20"/>
    <p:sldId id="270" r:id="rId21"/>
    <p:sldId id="266" r:id="rId22"/>
    <p:sldId id="284" r:id="rId23"/>
    <p:sldId id="285" r:id="rId24"/>
    <p:sldId id="282" r:id="rId25"/>
    <p:sldId id="283" r:id="rId26"/>
    <p:sldId id="272" r:id="rId27"/>
    <p:sldId id="271" r:id="rId28"/>
    <p:sldId id="289" r:id="rId29"/>
    <p:sldId id="290" r:id="rId30"/>
    <p:sldId id="291" r:id="rId31"/>
    <p:sldId id="287" r:id="rId32"/>
    <p:sldId id="288" r:id="rId33"/>
    <p:sldId id="26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C369F-DDE4-48CE-8784-0970804C2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F2370-9D21-4F8B-9D7E-A6CDFE79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64FC9-815F-40ED-B254-3B5EE26A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9F9E9-EF3A-4810-A8C2-7D46C513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61914-87E5-444F-BC2F-160DE30A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1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1E5CE-BAA6-4DAD-8C11-3D64F306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A483E-08CE-4910-BBD6-0E0F6A229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46FF0-911E-4859-B97B-5E8086A3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F4D95-5F6E-4C94-94F1-33DD90B8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C8268-239C-424C-A7A7-233E5A02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7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A505F6-3A2C-4259-89C3-E30BAB2C2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956127-08F0-49DD-9E60-0D2001057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7348B-6F76-453D-B212-4E875955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08741-D59A-45CE-84A3-9B74ACE2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CBC3B-79F8-48E8-94D6-E5D6FA32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9C091-B457-4877-ABEE-646D1D21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3771E-C34E-4810-B09C-DE28B426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C305-911E-4F86-A082-A92798D4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737DE-E7B1-4A30-9A26-8F001AB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943C4-824D-42E8-8E9F-F795D589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9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57CF0-087C-46F6-86D4-B24854A6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C1111-D510-46F7-AB59-978E8834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74366-C847-432B-90D0-F82ED358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5285C-9BE8-4584-98A4-54650374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E3A8-CABD-4270-9612-1486242A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50F51-A765-416C-865E-81EB09F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B6510-1CE2-4E70-80BE-E52650A63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DBCFD-D781-46DB-B49F-9D65D96D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3F8C33-B97E-4837-8203-F598BC99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A0C31-ED2A-422B-91B7-D377BC96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D9746-9FBF-42BE-803A-509C547C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B20EB-E9C4-4612-9BEA-32976965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40D7C-FF6A-4807-93F6-701D6875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6B767-E24D-461B-B723-AE430EDE5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E3F02-F7D4-4373-AC44-C93668F53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9F7358-DBA6-44BB-A4B9-9C0974BC4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7DB0D-228F-42DA-BE28-9FE72C38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222E3E-44FE-46AC-BDF3-A9FB14FC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09660E-1081-46F6-99BB-9A235E13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4FB4C-0181-4DF9-9118-B02C56CB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57D273-32C7-42BB-B88F-EF2E9134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763F3E-4E13-4342-AE7D-0375305A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96155E-7DD9-4D46-853E-444C64F5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476CC-5566-450E-9543-769AFEA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F5779-D3E8-44F4-B627-E07985C9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4E334-4A1B-49A7-9D74-24B82EF3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1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41B16-60DD-48D2-9DBE-3A33D260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92A05-83F2-4C9D-9F33-8CE83253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0BB2F2-FE5B-4EBA-91D0-54E9382D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9AD70-C434-45B1-8602-A646E8DC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314B8-475D-4738-B948-3D776C8C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1E3D4-C6FC-4A7A-9085-16287625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7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0F77C-F503-42B7-9EA0-BB5CCA93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15D91-A661-4C45-ABEC-DBCB6ECE6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6518DB-215E-434C-8950-B0C7444DA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1D620-E04A-4614-AA08-A7D8154F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5C1B4-5240-4DF9-B77C-97B291A4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B9164-0FA9-4137-9C2C-85A9D7BF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1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B2B9EE-25B8-421D-AD52-1773C659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96D6B-9DAE-4349-A4AE-AD6ACE2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C992C-CA77-4087-B905-65BB0158D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D3F3C-7550-48A9-9B79-F29F549680A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CF06B-E488-46B0-AEC0-F9C3E8B32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9B90E-7D7C-4274-9722-85F61AA5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1E46-75D4-415D-9FDF-5A409EFEB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4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제이쿼리</a:t>
            </a:r>
            <a:r>
              <a:rPr lang="ko-KR" altLang="en-US" b="1" dirty="0"/>
              <a:t> 박스 슬라이더</a:t>
            </a:r>
          </a:p>
        </p:txBody>
      </p:sp>
    </p:spTree>
    <p:extLst>
      <p:ext uri="{BB962C8B-B14F-4D97-AF65-F5344CB8AC3E}">
        <p14:creationId xmlns:p14="http://schemas.microsoft.com/office/powerpoint/2010/main" val="295529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139A74-B40B-4132-98A6-70743380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43822" cy="475386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855592E-01B6-4727-BF66-B1A38E398D76}"/>
              </a:ext>
            </a:extLst>
          </p:cNvPr>
          <p:cNvCxnSpPr/>
          <p:nvPr/>
        </p:nvCxnSpPr>
        <p:spPr>
          <a:xfrm>
            <a:off x="3160889" y="2009422"/>
            <a:ext cx="668302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4787AF-7196-49F8-B33C-8B4CA3460863}"/>
              </a:ext>
            </a:extLst>
          </p:cNvPr>
          <p:cNvSpPr txBox="1"/>
          <p:nvPr/>
        </p:nvSpPr>
        <p:spPr>
          <a:xfrm>
            <a:off x="3750198" y="2163407"/>
            <a:ext cx="8345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슬라이더 클래스에 박스 슬라이더를 추가합니다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6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F30AA4-D831-4D80-9246-FE2A170E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68089" cy="55665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C4E20F5-A9ED-44A5-BCA6-DDFE868A51B8}"/>
              </a:ext>
            </a:extLst>
          </p:cNvPr>
          <p:cNvSpPr/>
          <p:nvPr/>
        </p:nvSpPr>
        <p:spPr>
          <a:xfrm>
            <a:off x="1782501" y="1291405"/>
            <a:ext cx="8185588" cy="25398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B61C6-88AC-4B7E-AEB5-2C7A0597B1F4}"/>
              </a:ext>
            </a:extLst>
          </p:cNvPr>
          <p:cNvSpPr txBox="1"/>
          <p:nvPr/>
        </p:nvSpPr>
        <p:spPr>
          <a:xfrm>
            <a:off x="1702622" y="3914077"/>
            <a:ext cx="8345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슬라이더 클래스가 </a:t>
            </a:r>
            <a:r>
              <a:rPr lang="ko-KR" altLang="en-US" sz="2800" b="1" dirty="0" err="1">
                <a:solidFill>
                  <a:srgbClr val="FF0000"/>
                </a:solidFill>
              </a:rPr>
              <a:t>박스슬라이더로</a:t>
            </a:r>
            <a:r>
              <a:rPr lang="ko-KR" altLang="en-US" sz="2800" b="1" dirty="0">
                <a:solidFill>
                  <a:srgbClr val="FF0000"/>
                </a:solidFill>
              </a:rPr>
              <a:t> 바뀝니다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9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78660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C02411-26FA-4ADC-8B98-62DE735E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4525"/>
            <a:ext cx="12192000" cy="5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2.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876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9740C1-BE99-4BE0-AEEC-4CA05D9E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38933" cy="50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FE632B-EF7A-4697-9F54-F4ED3CB4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64800" cy="47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39A1F0-94A3-4769-99F9-CF205F46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2178" cy="61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25008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C79410-C9CD-4624-953E-ED52A848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998"/>
            <a:ext cx="12192000" cy="57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716952-30F4-4485-AF1B-A462DDA1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70551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7770DC-35A3-4EE3-BDCD-E14542B9B8E8}"/>
              </a:ext>
            </a:extLst>
          </p:cNvPr>
          <p:cNvCxnSpPr/>
          <p:nvPr/>
        </p:nvCxnSpPr>
        <p:spPr>
          <a:xfrm>
            <a:off x="4768603" y="2397826"/>
            <a:ext cx="2309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9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3.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116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D4D386-6F57-4764-8450-90C8F8BE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051822" cy="511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2A4EDE-5432-4829-9CA6-184FD52E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" y="0"/>
            <a:ext cx="7281333" cy="6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6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C21233-B059-4CE8-9CC1-F949626F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68444" cy="67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9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074003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C08457-D29A-41E3-AB1B-D9E448FB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43"/>
            <a:ext cx="8748889" cy="61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4.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509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79890D-27D5-4086-BBAD-E354B49F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" y="262290"/>
            <a:ext cx="11247261" cy="31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AD844A-F77C-44B9-9AA5-AB29B06F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4400" cy="40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05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ECCDDD-FCF4-4D0E-B7EE-F57A19DC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18489" cy="63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5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79C8BA-1625-4151-9A8F-9B5A2AD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022"/>
            <a:ext cx="8613058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31476C-4188-486A-A9F7-8448C3C282E9}"/>
              </a:ext>
            </a:extLst>
          </p:cNvPr>
          <p:cNvCxnSpPr/>
          <p:nvPr/>
        </p:nvCxnSpPr>
        <p:spPr>
          <a:xfrm>
            <a:off x="3592945" y="5957455"/>
            <a:ext cx="2309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50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AF0C22-43A8-44B6-8856-9FDEAE32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723467" cy="65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6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986478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DABC34-D597-4782-A046-678CEBDF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2133" cy="62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4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49638"/>
          </a:xfrm>
        </p:spPr>
        <p:txBody>
          <a:bodyPr>
            <a:normAutofit/>
          </a:bodyPr>
          <a:lstStyle/>
          <a:p>
            <a:r>
              <a:rPr lang="ko-KR" altLang="en-US" sz="88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18410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54A551-FC3B-48CE-ACEF-B40BED93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1" y="263977"/>
            <a:ext cx="2622096" cy="1717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2B7A60-F7A6-40AF-AA50-96FC8D26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1" y="2617333"/>
            <a:ext cx="7429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9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4C9F02-851A-4D7A-9F05-B27C2FE6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" y="257175"/>
            <a:ext cx="9412741" cy="39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2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4C9F02-851A-4D7A-9F05-B27C2FE6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" y="257175"/>
            <a:ext cx="9412741" cy="39328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4897D7-FC82-4A9E-AD88-118FEE442ABB}"/>
              </a:ext>
            </a:extLst>
          </p:cNvPr>
          <p:cNvCxnSpPr/>
          <p:nvPr/>
        </p:nvCxnSpPr>
        <p:spPr>
          <a:xfrm>
            <a:off x="2257778" y="2946400"/>
            <a:ext cx="1524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23ABE2-6A8A-46FE-89EC-A27723FAA6CA}"/>
              </a:ext>
            </a:extLst>
          </p:cNvPr>
          <p:cNvCxnSpPr/>
          <p:nvPr/>
        </p:nvCxnSpPr>
        <p:spPr>
          <a:xfrm>
            <a:off x="2257778" y="3166533"/>
            <a:ext cx="1524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18A7A7-F411-4406-8756-E585495FB262}"/>
              </a:ext>
            </a:extLst>
          </p:cNvPr>
          <p:cNvSpPr txBox="1"/>
          <p:nvPr/>
        </p:nvSpPr>
        <p:spPr>
          <a:xfrm>
            <a:off x="285509" y="4410108"/>
            <a:ext cx="707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틀을 잡는 </a:t>
            </a:r>
            <a:r>
              <a:rPr lang="en-US" altLang="ko-KR" sz="3200" b="1" dirty="0">
                <a:solidFill>
                  <a:srgbClr val="FF0000"/>
                </a:solidFill>
              </a:rPr>
              <a:t>jquery.bxslider.min.css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A0E3-EAC0-4C9C-A7DF-1DD0F1982AD7}"/>
              </a:ext>
            </a:extLst>
          </p:cNvPr>
          <p:cNvSpPr txBox="1"/>
          <p:nvPr/>
        </p:nvSpPr>
        <p:spPr>
          <a:xfrm>
            <a:off x="285509" y="4999572"/>
            <a:ext cx="707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기능이 포함된 </a:t>
            </a:r>
            <a:r>
              <a:rPr lang="en-US" altLang="ko-KR" sz="3200" b="1" dirty="0">
                <a:solidFill>
                  <a:srgbClr val="FF0000"/>
                </a:solidFill>
              </a:rPr>
              <a:t>jquery.bxslider.min.js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2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1~3.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링크로 연결하기</a:t>
            </a:r>
          </a:p>
        </p:txBody>
      </p:sp>
    </p:spTree>
    <p:extLst>
      <p:ext uri="{BB962C8B-B14F-4D97-AF65-F5344CB8AC3E}">
        <p14:creationId xmlns:p14="http://schemas.microsoft.com/office/powerpoint/2010/main" val="359041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AE612-14AD-447E-B43E-2645F055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1.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801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C1E5A5-906B-4CD9-93AC-12DF2320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96978" cy="51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0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52</Words>
  <Application>Microsoft Office PowerPoint</Application>
  <PresentationFormat>와이드스크린</PresentationFormat>
  <Paragraphs>15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제이쿼리 박스 슬라이더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예제1~3.  링크로 연결하기</vt:lpstr>
      <vt:lpstr>예제1.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예제2.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예제3.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예제4.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제이쿼리 UI플러그인</dc:title>
  <dc:creator>s</dc:creator>
  <cp:lastModifiedBy>s</cp:lastModifiedBy>
  <cp:revision>20</cp:revision>
  <dcterms:created xsi:type="dcterms:W3CDTF">2020-06-11T00:20:24Z</dcterms:created>
  <dcterms:modified xsi:type="dcterms:W3CDTF">2020-06-12T07:46:59Z</dcterms:modified>
</cp:coreProperties>
</file>