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96" r:id="rId7"/>
    <p:sldId id="277" r:id="rId8"/>
    <p:sldId id="278" r:id="rId9"/>
    <p:sldId id="280" r:id="rId10"/>
    <p:sldId id="279" r:id="rId11"/>
    <p:sldId id="27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71" r:id="rId21"/>
    <p:sldId id="282" r:id="rId22"/>
    <p:sldId id="287" r:id="rId23"/>
    <p:sldId id="295" r:id="rId24"/>
    <p:sldId id="288" r:id="rId25"/>
    <p:sldId id="293" r:id="rId26"/>
    <p:sldId id="294" r:id="rId27"/>
    <p:sldId id="290" r:id="rId28"/>
    <p:sldId id="291" r:id="rId29"/>
    <p:sldId id="292" r:id="rId30"/>
    <p:sldId id="289" r:id="rId31"/>
    <p:sldId id="25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291D-69CE-42F3-A5F2-A27F8482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5A27B-7C1D-4077-B958-F996493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275D-F237-44F2-9C16-89F219C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1D82B-3A77-481F-B69D-A042B6F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47C2C-DD10-4937-A7FF-8BAA4955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59F2-B971-409A-8D47-19B1BAC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425F8-3F19-42E4-9922-7C1157FF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FBD19-1142-464D-9778-E503E32F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3FF25-F74E-4409-B87E-6FBF0E1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E9A38-3D88-4BED-B678-B33E646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D033C-77F5-485E-9D70-11DC7195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E5C47-70A0-46F5-9982-6CEDF058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00F43-126D-40F6-BF86-CE7D2A9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A771-E3CF-4702-A8CD-277D723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B1546-17F2-4F4F-9F23-EA35D22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CDBA-55FA-4B03-854F-5817A54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DF095-7E17-426B-9BDA-1C8286A1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1B6D8-6CA7-4DD0-80D5-3163AD5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1465-7E05-42D6-9DB9-2F7EA120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D1B66-088B-4125-9C27-63D39C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EC0E-5998-47B3-A7AC-3CE96DB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842E-C1BC-4398-9B67-3C697D10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307-ED21-414E-ADCE-77974AE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CBB64-10A6-4DD4-A4EE-5F3C59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D2B32-C4B7-4739-9548-7F3F60E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42F3-5BFE-4E88-9ABB-DFA8DBA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D44FF-0494-4435-A1B2-9498285F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03423-2053-43DF-A98F-3C07086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DD3E1-6DCB-4B8D-818E-EF2D08C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4E7E0-8D54-4AED-95CD-5A3C0AD9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864C-7C5B-426A-868B-FB93554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83BF-1974-4A72-937E-98637103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BFC9-CE49-4A43-85BB-51996FA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639CB-FCAF-4B87-8BE0-52E84D2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A43F40-F722-46B4-94AE-5CF3BAD6C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AE057-EB00-4525-849E-C792FF06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DD903-2209-4816-8514-0619E8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F0105-7B75-458C-923D-1C36474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C8837-CA76-47BC-89C1-D470ED0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E4002-493F-4CE4-9E79-29D8F4F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96C5C5-309F-4254-ABB2-E08A129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949594-FE2B-4060-A380-CE516EF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540F-D795-4791-8379-C930948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8E628-5B45-4764-A297-2C66AB7C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E0510-6438-4C22-8394-1DF1CAE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9A352-EAA3-49BF-AB2B-D4C906C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F5F0-B2AC-47F7-8A64-3A3F2FAE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DE640-0179-4F80-8237-A5C3930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E5C3-3D66-473F-A9B2-9889EFD8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CD2A3-0FD9-4A57-956A-2EC5BCD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BEDFA-F03C-48FE-8FFC-DE70FEA9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C16C0-A337-4E52-8805-D47FFE6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D2FB-52B1-48B0-AAD5-A52891B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D9205-589E-4C51-9638-69B3C0FB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570B6-2378-4CC8-9682-D49AA1D3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DE8B8-A993-4262-89A5-DE645C5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B878E-49C6-4F40-82A5-20C7AAF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9C90F-7497-4D5A-A460-082C319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B57A5-E1C1-43DA-8B64-482E3D1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104D2-846A-45AE-9A92-38964AD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41CC-8A85-4973-BAD2-0B7A8A04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FD7-2F39-4E1D-9C66-3799638AC20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65669-90BF-4EE1-AA77-DFF97B91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2CCB2-84BE-4CD5-804D-E78A0505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오토셋</a:t>
            </a:r>
            <a:r>
              <a:rPr lang="ko-KR" altLang="en-US" b="1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8519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HTTP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143" y="1825625"/>
            <a:ext cx="11081657" cy="4667250"/>
          </a:xfrm>
        </p:spPr>
        <p:txBody>
          <a:bodyPr>
            <a:normAutofit/>
          </a:bodyPr>
          <a:lstStyle/>
          <a:p>
            <a:r>
              <a:rPr lang="en-US" altLang="ko-KR" sz="3200" b="1" dirty="0" err="1"/>
              <a:t>HyperText</a:t>
            </a:r>
            <a:r>
              <a:rPr lang="en-US" altLang="ko-KR" sz="3200" b="1" dirty="0"/>
              <a:t> Transfer Protocol </a:t>
            </a:r>
            <a:r>
              <a:rPr lang="ko-KR" altLang="en-US" sz="3200" b="1" dirty="0"/>
              <a:t>하이퍼텍스트 전송규약은 </a:t>
            </a:r>
            <a:endParaRPr lang="en-US" altLang="ko-KR" sz="3200" b="1" dirty="0"/>
          </a:p>
          <a:p>
            <a:r>
              <a:rPr lang="en-US" altLang="ko-KR" sz="3200" b="1" dirty="0"/>
              <a:t>WWW </a:t>
            </a:r>
            <a:r>
              <a:rPr lang="ko-KR" altLang="en-US" sz="3200" b="1" dirty="0"/>
              <a:t>상에서 정보를 주고받을 수 있는 프로토콜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주로 </a:t>
            </a:r>
            <a:r>
              <a:rPr lang="en-US" altLang="ko-KR" sz="3200" b="1" dirty="0"/>
              <a:t>HTML </a:t>
            </a:r>
            <a:r>
              <a:rPr lang="ko-KR" altLang="en-US" sz="3200" b="1" dirty="0"/>
              <a:t>문서를 주고받는 데에 쓰임</a:t>
            </a:r>
          </a:p>
        </p:txBody>
      </p:sp>
    </p:spTree>
    <p:extLst>
      <p:ext uri="{BB962C8B-B14F-4D97-AF65-F5344CB8AC3E}">
        <p14:creationId xmlns:p14="http://schemas.microsoft.com/office/powerpoint/2010/main" val="420302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오토셋</a:t>
            </a:r>
            <a:r>
              <a:rPr lang="ko-KR" altLang="en-US" b="1" dirty="0"/>
              <a:t> 설치 방법</a:t>
            </a:r>
          </a:p>
        </p:txBody>
      </p:sp>
    </p:spTree>
    <p:extLst>
      <p:ext uri="{BB962C8B-B14F-4D97-AF65-F5344CB8AC3E}">
        <p14:creationId xmlns:p14="http://schemas.microsoft.com/office/powerpoint/2010/main" val="282312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64042" cy="477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46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84756" cy="327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41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24775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41020" y="6515100"/>
            <a:ext cx="211074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1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30140" cy="664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1889549" cy="361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1824356" cy="31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3182585"/>
            <a:ext cx="11353801" cy="2994377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</a:rPr>
              <a:t>localhost</a:t>
            </a:r>
            <a:r>
              <a:rPr lang="ko-KR" altLang="en-US" sz="3600" b="1" dirty="0">
                <a:solidFill>
                  <a:srgbClr val="FF0000"/>
                </a:solidFill>
              </a:rPr>
              <a:t>는 자기 자신 컴퓨터의 </a:t>
            </a:r>
            <a:r>
              <a:rPr lang="en-US" altLang="ko-KR" sz="3600" b="1" dirty="0">
                <a:solidFill>
                  <a:srgbClr val="FF0000"/>
                </a:solidFill>
              </a:rPr>
              <a:t>IP</a:t>
            </a:r>
            <a:r>
              <a:rPr lang="ko-KR" altLang="en-US" sz="3600" b="1" dirty="0">
                <a:solidFill>
                  <a:srgbClr val="FF0000"/>
                </a:solidFill>
              </a:rPr>
              <a:t>주소를 뜻합니다</a:t>
            </a:r>
            <a:r>
              <a:rPr lang="en-US" altLang="ko-KR" sz="3600" b="1" dirty="0">
                <a:solidFill>
                  <a:srgbClr val="FF0000"/>
                </a:solidFill>
              </a:rPr>
              <a:t>.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7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569039" cy="655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33599" y="96485"/>
            <a:ext cx="9448801" cy="574075"/>
          </a:xfrm>
        </p:spPr>
        <p:txBody>
          <a:bodyPr>
            <a:no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localhost</a:t>
            </a:r>
            <a:r>
              <a:rPr lang="ko-KR" altLang="en-US" sz="3200" b="1" dirty="0">
                <a:solidFill>
                  <a:srgbClr val="FF0000"/>
                </a:solidFill>
              </a:rPr>
              <a:t>로 들어갔더니 이런 문서가 열렸습니다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7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AE4367-3EB7-4848-B111-DAFC4820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27692" cy="68580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F7E0B4-6D7F-431B-8AB2-B1C7E4E65B98}"/>
              </a:ext>
            </a:extLst>
          </p:cNvPr>
          <p:cNvSpPr txBox="1">
            <a:spLocks/>
          </p:cNvSpPr>
          <p:nvPr/>
        </p:nvSpPr>
        <p:spPr>
          <a:xfrm>
            <a:off x="0" y="625775"/>
            <a:ext cx="11446164" cy="5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</a:rPr>
              <a:t>localhost/</a:t>
            </a:r>
            <a:r>
              <a:rPr lang="en-US" altLang="ko-KR" sz="3200" b="1" dirty="0" err="1">
                <a:solidFill>
                  <a:srgbClr val="FF0000"/>
                </a:solidFill>
              </a:rPr>
              <a:t>index.php</a:t>
            </a:r>
            <a:r>
              <a:rPr lang="ko-KR" altLang="en-US" sz="3200" b="1" dirty="0">
                <a:solidFill>
                  <a:srgbClr val="FF0000"/>
                </a:solidFill>
              </a:rPr>
              <a:t>로 들어갔더니 이런 문서가 열렸습니다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2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하</a:t>
            </a:r>
            <a:r>
              <a:rPr lang="en-US" altLang="ko-KR" b="1" dirty="0">
                <a:solidFill>
                  <a:srgbClr val="FF0000"/>
                </a:solidFill>
              </a:rPr>
              <a:t>… </a:t>
            </a:r>
            <a:r>
              <a:rPr lang="ko-KR" altLang="en-US" b="1" dirty="0" err="1">
                <a:solidFill>
                  <a:srgbClr val="FF0000"/>
                </a:solidFill>
              </a:rPr>
              <a:t>오토셋이</a:t>
            </a:r>
            <a:r>
              <a:rPr lang="ko-KR" altLang="en-US" b="1" dirty="0">
                <a:solidFill>
                  <a:srgbClr val="FF0000"/>
                </a:solidFill>
              </a:rPr>
              <a:t> 또 뭔데</a:t>
            </a:r>
            <a:r>
              <a:rPr lang="en-US" altLang="ko-KR" b="1" dirty="0">
                <a:solidFill>
                  <a:srgbClr val="FF0000"/>
                </a:solidFill>
              </a:rPr>
              <a:t>…?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2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7787" cy="389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2299" y="3316479"/>
            <a:ext cx="9448801" cy="574075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내부에 </a:t>
            </a:r>
            <a:r>
              <a:rPr lang="en-US" altLang="ko-KR" sz="3200" b="1" dirty="0">
                <a:solidFill>
                  <a:srgbClr val="FF0000"/>
                </a:solidFill>
              </a:rPr>
              <a:t>my_test.html</a:t>
            </a:r>
            <a:r>
              <a:rPr lang="ko-KR" altLang="en-US" sz="3200" b="1" dirty="0">
                <a:solidFill>
                  <a:srgbClr val="FF0000"/>
                </a:solidFill>
              </a:rPr>
              <a:t>파일을 넣고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ko-KR" altLang="en-US" sz="3200" b="1" dirty="0">
                <a:solidFill>
                  <a:srgbClr val="FF0000"/>
                </a:solidFill>
              </a:rPr>
              <a:t>경로로 주면 그 파일이 실행됩니다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200" b="1" dirty="0">
              <a:solidFill>
                <a:srgbClr val="FF0000"/>
              </a:solidFill>
            </a:endParaRPr>
          </a:p>
          <a:p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3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D831C-F586-424F-A514-371FD03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오토셋</a:t>
            </a:r>
            <a:r>
              <a:rPr lang="ko-KR" altLang="en-US" b="1" dirty="0"/>
              <a:t> 동작 상세설명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37A92D-2EDF-4241-B658-899F3AD52351}"/>
              </a:ext>
            </a:extLst>
          </p:cNvPr>
          <p:cNvSpPr txBox="1">
            <a:spLocks/>
          </p:cNvSpPr>
          <p:nvPr/>
        </p:nvSpPr>
        <p:spPr>
          <a:xfrm>
            <a:off x="0" y="2512580"/>
            <a:ext cx="12192000" cy="297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이 서버는 로컬 서버 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즉 내 컴퓨터가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그대로 서버 역할을 하는 것입니다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034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828A71-CCD2-4980-A625-6AF32BBF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1" y="381005"/>
            <a:ext cx="1695898" cy="18644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BEA6AC-9212-476A-9B45-90155109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568" y="531951"/>
            <a:ext cx="1519596" cy="1562603"/>
          </a:xfrm>
          <a:prstGeom prst="rect">
            <a:avLst/>
          </a:prstGeom>
        </p:spPr>
      </p:pic>
      <p:pic>
        <p:nvPicPr>
          <p:cNvPr id="1026" name="Picture 2" descr="아이콘 사업 사용자 비즈니스 - Pixabay의 무료 이미지">
            <a:extLst>
              <a:ext uri="{FF2B5EF4-FFF2-40B4-BE49-F238E27FC236}">
                <a16:creationId xmlns:a16="http://schemas.microsoft.com/office/drawing/2014/main" id="{5EED8488-F320-4FAC-A0D9-36E58DC0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1" y="3820885"/>
            <a:ext cx="1262459" cy="17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6991897-C433-4055-9155-FDA8F587C79B}"/>
              </a:ext>
            </a:extLst>
          </p:cNvPr>
          <p:cNvSpPr txBox="1">
            <a:spLocks/>
          </p:cNvSpPr>
          <p:nvPr/>
        </p:nvSpPr>
        <p:spPr>
          <a:xfrm>
            <a:off x="0" y="2931406"/>
            <a:ext cx="6031445" cy="77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FF0000"/>
                </a:solidFill>
              </a:rPr>
              <a:t>https://localhost/my_test.html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D56BA-2B27-4836-B6D5-1E2D834B1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112" y="381005"/>
            <a:ext cx="1278790" cy="186449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CD6552-05BD-4E46-BED5-ECE9E18631C3}"/>
              </a:ext>
            </a:extLst>
          </p:cNvPr>
          <p:cNvCxnSpPr/>
          <p:nvPr/>
        </p:nvCxnSpPr>
        <p:spPr>
          <a:xfrm>
            <a:off x="5301343" y="0"/>
            <a:ext cx="0" cy="68580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25210B-EE54-4C1A-A67A-FBACC3DD413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666164" y="1313253"/>
            <a:ext cx="203267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21AD37-8393-42F1-A7DF-024C10282E6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606902" y="1313253"/>
            <a:ext cx="1600569" cy="18440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BF7435-62D1-4B80-89A6-AD5666B8B42B}"/>
              </a:ext>
            </a:extLst>
          </p:cNvPr>
          <p:cNvCxnSpPr>
            <a:cxnSpLocks/>
          </p:cNvCxnSpPr>
          <p:nvPr/>
        </p:nvCxnSpPr>
        <p:spPr>
          <a:xfrm flipH="1" flipV="1">
            <a:off x="9606902" y="2124710"/>
            <a:ext cx="1278790" cy="146666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208FB21F-60E3-49E2-A413-54F55D5C37AF}"/>
              </a:ext>
            </a:extLst>
          </p:cNvPr>
          <p:cNvSpPr txBox="1">
            <a:spLocks/>
          </p:cNvSpPr>
          <p:nvPr/>
        </p:nvSpPr>
        <p:spPr>
          <a:xfrm>
            <a:off x="0" y="5938415"/>
            <a:ext cx="4770025" cy="77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0070C0"/>
                </a:solidFill>
              </a:rPr>
              <a:t>사용자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C921E37-8041-493C-B04D-317C895C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31" y="3736109"/>
            <a:ext cx="6768263" cy="205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AD15CB-6C52-4850-8900-E060ED2AA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6508" y="917964"/>
            <a:ext cx="2390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BA78B-887A-471D-999B-AC8E875C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202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681158-12D9-4E6B-90A4-B40DB8A7DD53}"/>
              </a:ext>
            </a:extLst>
          </p:cNvPr>
          <p:cNvSpPr/>
          <p:nvPr/>
        </p:nvSpPr>
        <p:spPr>
          <a:xfrm>
            <a:off x="0" y="2733964"/>
            <a:ext cx="1330036" cy="5911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8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D831C-F586-424F-A514-371FD03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오토셋</a:t>
            </a:r>
            <a:r>
              <a:rPr lang="ko-KR" altLang="en-US" b="1" dirty="0"/>
              <a:t> 동작 상세설명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37A92D-2EDF-4241-B658-899F3AD52351}"/>
              </a:ext>
            </a:extLst>
          </p:cNvPr>
          <p:cNvSpPr txBox="1">
            <a:spLocks/>
          </p:cNvSpPr>
          <p:nvPr/>
        </p:nvSpPr>
        <p:spPr>
          <a:xfrm>
            <a:off x="0" y="2512580"/>
            <a:ext cx="12192000" cy="297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localhost</a:t>
            </a:r>
            <a:r>
              <a:rPr lang="ko-KR" altLang="en-US" b="1" dirty="0"/>
              <a:t>는 자기 자신의 </a:t>
            </a:r>
            <a:r>
              <a:rPr lang="en-US" altLang="ko-KR" b="1" dirty="0"/>
              <a:t>IP</a:t>
            </a:r>
            <a:r>
              <a:rPr lang="ko-KR" altLang="en-US" b="1" dirty="0"/>
              <a:t>주소를 말합니다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127.0.0.1 </a:t>
            </a:r>
            <a:r>
              <a:rPr lang="ko-KR" altLang="en-US" b="1" dirty="0"/>
              <a:t>또는 자기 자신의 </a:t>
            </a:r>
            <a:r>
              <a:rPr lang="en-US" altLang="ko-KR" b="1" dirty="0"/>
              <a:t>IP</a:t>
            </a:r>
            <a:r>
              <a:rPr lang="ko-KR" altLang="en-US" b="1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393723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D831C-F586-424F-A514-371FD03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오토셋</a:t>
            </a:r>
            <a:r>
              <a:rPr lang="ko-KR" altLang="en-US" b="1" dirty="0"/>
              <a:t> 동작 상세설명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37A92D-2EDF-4241-B658-899F3AD52351}"/>
              </a:ext>
            </a:extLst>
          </p:cNvPr>
          <p:cNvSpPr txBox="1">
            <a:spLocks/>
          </p:cNvSpPr>
          <p:nvPr/>
        </p:nvSpPr>
        <p:spPr>
          <a:xfrm>
            <a:off x="0" y="2512580"/>
            <a:ext cx="12192000" cy="297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자기 자신의 </a:t>
            </a:r>
            <a:r>
              <a:rPr lang="en-US" altLang="ko-KR" b="1" dirty="0"/>
              <a:t>IP</a:t>
            </a:r>
            <a:r>
              <a:rPr lang="ko-KR" altLang="en-US" b="1" dirty="0"/>
              <a:t>주소는 명령 커맨드 창에서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ipconfig </a:t>
            </a:r>
            <a:r>
              <a:rPr lang="ko-KR" altLang="en-US" b="1" dirty="0"/>
              <a:t>명령어로 확인합니다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671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D831C-F586-424F-A514-371FD03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오토셋</a:t>
            </a:r>
            <a:r>
              <a:rPr lang="ko-KR" altLang="en-US" b="1" dirty="0"/>
              <a:t> 동작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98EE0-9A3A-4F7A-AC70-F4E77C96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086"/>
            <a:ext cx="4337232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9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77E6BD-1125-4ACE-8B67-27B3FFEF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95049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FDA4E6-FE68-4065-8145-3832A6A2B6A8}"/>
              </a:ext>
            </a:extLst>
          </p:cNvPr>
          <p:cNvCxnSpPr/>
          <p:nvPr/>
        </p:nvCxnSpPr>
        <p:spPr>
          <a:xfrm>
            <a:off x="1722252" y="609600"/>
            <a:ext cx="6834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23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EA64B3-429D-4CF7-9767-E7CEC45F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7019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37338D-2ECD-4700-834A-81C14555964B}"/>
              </a:ext>
            </a:extLst>
          </p:cNvPr>
          <p:cNvCxnSpPr>
            <a:cxnSpLocks/>
          </p:cNvCxnSpPr>
          <p:nvPr/>
        </p:nvCxnSpPr>
        <p:spPr>
          <a:xfrm>
            <a:off x="1047337" y="587829"/>
            <a:ext cx="59764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47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E2D53B-263C-47AF-8B1D-51FF7414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8509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652E26F-7588-40C9-96D0-916C3097D3BA}"/>
              </a:ext>
            </a:extLst>
          </p:cNvPr>
          <p:cNvCxnSpPr>
            <a:cxnSpLocks/>
          </p:cNvCxnSpPr>
          <p:nvPr/>
        </p:nvCxnSpPr>
        <p:spPr>
          <a:xfrm>
            <a:off x="1047337" y="587829"/>
            <a:ext cx="59764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6003986"/>
          </a:xfrm>
        </p:spPr>
        <p:txBody>
          <a:bodyPr/>
          <a:lstStyle/>
          <a:p>
            <a:r>
              <a:rPr lang="ko-KR" altLang="en-US" b="1" dirty="0"/>
              <a:t>이전에 사용했던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err="1"/>
              <a:t>아이비로</a:t>
            </a:r>
            <a:r>
              <a:rPr lang="ko-KR" altLang="en-US" b="1" dirty="0"/>
              <a:t> </a:t>
            </a:r>
            <a:r>
              <a:rPr lang="ko-KR" altLang="en-US" b="1" dirty="0" err="1"/>
              <a:t>호스팅은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서버를 업체가 제공했죠</a:t>
            </a:r>
          </a:p>
        </p:txBody>
      </p:sp>
    </p:spTree>
    <p:extLst>
      <p:ext uri="{BB962C8B-B14F-4D97-AF65-F5344CB8AC3E}">
        <p14:creationId xmlns:p14="http://schemas.microsoft.com/office/powerpoint/2010/main" val="408151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D831C-F586-424F-A514-371FD03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오토셋</a:t>
            </a:r>
            <a:r>
              <a:rPr lang="ko-KR" altLang="en-US" b="1" dirty="0"/>
              <a:t> 동작 상세설명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37A92D-2EDF-4241-B658-899F3AD52351}"/>
              </a:ext>
            </a:extLst>
          </p:cNvPr>
          <p:cNvSpPr txBox="1">
            <a:spLocks/>
          </p:cNvSpPr>
          <p:nvPr/>
        </p:nvSpPr>
        <p:spPr>
          <a:xfrm>
            <a:off x="0" y="2512580"/>
            <a:ext cx="12192000" cy="297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내가 </a:t>
            </a:r>
            <a:r>
              <a:rPr lang="ko-KR" altLang="en-US" b="1" dirty="0" err="1"/>
              <a:t>나한테</a:t>
            </a:r>
            <a:r>
              <a:rPr lang="ko-KR" altLang="en-US" b="1" dirty="0"/>
              <a:t> 요청해서 내가 응답 하는 것</a:t>
            </a:r>
          </a:p>
        </p:txBody>
      </p:sp>
    </p:spTree>
    <p:extLst>
      <p:ext uri="{BB962C8B-B14F-4D97-AF65-F5344CB8AC3E}">
        <p14:creationId xmlns:p14="http://schemas.microsoft.com/office/powerpoint/2010/main" val="174254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46521"/>
          </a:xfrm>
        </p:spPr>
        <p:txBody>
          <a:bodyPr>
            <a:normAutofit/>
          </a:bodyPr>
          <a:lstStyle/>
          <a:p>
            <a:r>
              <a:rPr lang="ko-KR" altLang="en-US" sz="166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974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6383548"/>
          </a:xfrm>
        </p:spPr>
        <p:txBody>
          <a:bodyPr>
            <a:noAutofit/>
          </a:bodyPr>
          <a:lstStyle/>
          <a:p>
            <a:r>
              <a:rPr lang="ko-KR" altLang="en-US" sz="4800" b="1" dirty="0"/>
              <a:t>서버에는 </a:t>
            </a:r>
            <a:r>
              <a:rPr lang="en-US" altLang="ko-KR" sz="4800" b="1" dirty="0"/>
              <a:t/>
            </a:r>
            <a:br>
              <a:rPr lang="en-US" altLang="ko-KR" sz="4800" b="1" dirty="0"/>
            </a:br>
            <a:r>
              <a:rPr lang="en-US" altLang="ko-KR" sz="4800" b="1" dirty="0"/>
              <a:t/>
            </a:r>
            <a:br>
              <a:rPr lang="en-US" altLang="ko-KR" sz="4800" b="1" dirty="0"/>
            </a:br>
            <a:r>
              <a:rPr lang="ko-KR" altLang="en-US" sz="4800" b="1" dirty="0"/>
              <a:t>서버 구동을 위한</a:t>
            </a:r>
            <a:r>
              <a:rPr lang="en-US" altLang="ko-KR" sz="4800" b="1" dirty="0"/>
              <a:t> apache</a:t>
            </a:r>
            <a:br>
              <a:rPr lang="en-US" altLang="ko-KR" sz="4800" b="1" dirty="0"/>
            </a:br>
            <a:r>
              <a:rPr lang="en-US" altLang="ko-KR" sz="4800" b="1" dirty="0"/>
              <a:t/>
            </a:r>
            <a:br>
              <a:rPr lang="en-US" altLang="ko-KR" sz="4800" b="1" dirty="0"/>
            </a:br>
            <a:r>
              <a:rPr lang="en-US" altLang="ko-KR" sz="4800" b="1" dirty="0"/>
              <a:t>DB</a:t>
            </a:r>
            <a:r>
              <a:rPr lang="ko-KR" altLang="en-US" sz="4800" b="1" dirty="0"/>
              <a:t>를 위한 </a:t>
            </a:r>
            <a:r>
              <a:rPr lang="en-US" altLang="ko-KR" sz="4800" b="1" dirty="0"/>
              <a:t>MySQL </a:t>
            </a:r>
            <a:r>
              <a:rPr lang="ko-KR" altLang="en-US" sz="4800" b="1" dirty="0"/>
              <a:t>등등</a:t>
            </a:r>
            <a:r>
              <a:rPr lang="en-US" altLang="ko-KR" sz="4800" b="1" dirty="0"/>
              <a:t/>
            </a:r>
            <a:br>
              <a:rPr lang="en-US" altLang="ko-KR" sz="4800" b="1" dirty="0"/>
            </a:br>
            <a:r>
              <a:rPr lang="ko-KR" altLang="en-US" sz="4800" b="1" dirty="0"/>
              <a:t> </a:t>
            </a:r>
            <a:r>
              <a:rPr lang="en-US" altLang="ko-KR" sz="4800" b="1" dirty="0"/>
              <a:t/>
            </a:r>
            <a:br>
              <a:rPr lang="en-US" altLang="ko-KR" sz="4800" b="1" dirty="0"/>
            </a:br>
            <a:r>
              <a:rPr lang="ko-KR" altLang="en-US" sz="4800" b="1" dirty="0" err="1"/>
              <a:t>여러가지</a:t>
            </a:r>
            <a:r>
              <a:rPr lang="ko-KR" altLang="en-US" sz="4800" b="1" dirty="0"/>
              <a:t> 기능이 </a:t>
            </a:r>
            <a:r>
              <a:rPr lang="en-US" altLang="ko-KR" sz="4800" b="1" dirty="0"/>
              <a:t/>
            </a:r>
            <a:br>
              <a:rPr lang="en-US" altLang="ko-KR" sz="4800" b="1" dirty="0"/>
            </a:br>
            <a:r>
              <a:rPr lang="en-US" altLang="ko-KR" sz="4800" b="1" dirty="0"/>
              <a:t/>
            </a:r>
            <a:br>
              <a:rPr lang="en-US" altLang="ko-KR" sz="4800" b="1" dirty="0"/>
            </a:br>
            <a:r>
              <a:rPr lang="ko-KR" altLang="en-US" sz="4800" b="1" dirty="0"/>
              <a:t>이미 포함되어 있습니다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1079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6668220"/>
          </a:xfrm>
        </p:spPr>
        <p:txBody>
          <a:bodyPr>
            <a:noAutofit/>
          </a:bodyPr>
          <a:lstStyle/>
          <a:p>
            <a:r>
              <a:rPr lang="ko-KR" altLang="en-US" sz="4000" b="1" dirty="0" err="1"/>
              <a:t>오토셋은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ko-KR" altLang="en-US" sz="4000" b="1" dirty="0"/>
              <a:t>이런 서버구동을 위한 기능을 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ko-KR" altLang="en-US" sz="4000" b="1" dirty="0"/>
              <a:t>한번에 설치해주는 프로그램이며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ko-KR" altLang="en-US" sz="4000" b="1" dirty="0"/>
              <a:t>그래서 내 컴퓨터를 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ko-KR" altLang="en-US" sz="4000" b="1" dirty="0"/>
              <a:t>서버 컴퓨터와 유사한 환경으로 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ko-KR" altLang="en-US" sz="4000" b="1" dirty="0"/>
              <a:t>구성할 수 있습니다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1208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69790-95D5-4169-B605-02D361CB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오토셋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6C624F-ED1D-4B35-8311-45DC5473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091"/>
            <a:ext cx="4008630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A247BF-EB79-411C-95B5-37E02ECE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1672"/>
            <a:ext cx="4616478" cy="37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5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2355012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서버</a:t>
            </a:r>
            <a:r>
              <a:rPr lang="en-US" altLang="ko-KR" sz="4000" b="1" dirty="0"/>
              <a:t>, apache, DB </a:t>
            </a:r>
            <a:r>
              <a:rPr lang="ko-KR" altLang="en-US" sz="4000" b="1" dirty="0"/>
              <a:t>모르는 용어가 한 </a:t>
            </a:r>
            <a:r>
              <a:rPr lang="ko-KR" altLang="en-US" sz="4000" b="1" dirty="0" err="1"/>
              <a:t>가득이라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ko-KR" altLang="en-US" sz="4000" b="1" dirty="0"/>
              <a:t>이해하는데 어려움을 겪을 수 있습니다</a:t>
            </a:r>
            <a:r>
              <a:rPr lang="en-US" altLang="ko-KR" sz="4000" b="1" dirty="0"/>
              <a:t>…^^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92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2355012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우리가 </a:t>
            </a:r>
            <a:r>
              <a:rPr lang="ko-KR" altLang="en-US" sz="4000" b="1" dirty="0" err="1"/>
              <a:t>네이버</a:t>
            </a:r>
            <a:r>
              <a:rPr lang="ko-KR" altLang="en-US" sz="4000" b="1" dirty="0"/>
              <a:t> 접속할 때</a:t>
            </a:r>
            <a:r>
              <a:rPr lang="en-US" altLang="ko-KR" sz="4000" b="1" dirty="0"/>
              <a:t>…</a:t>
            </a:r>
            <a:endParaRPr lang="ko-KR" altLang="en-US" sz="4000" b="1" dirty="0"/>
          </a:p>
        </p:txBody>
      </p:sp>
      <p:sp>
        <p:nvSpPr>
          <p:cNvPr id="3" name="직사각형 2"/>
          <p:cNvSpPr/>
          <p:nvPr/>
        </p:nvSpPr>
        <p:spPr>
          <a:xfrm>
            <a:off x="1224951" y="3666226"/>
            <a:ext cx="2406770" cy="189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62181" y="3666226"/>
            <a:ext cx="1958196" cy="189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4951" y="3143006"/>
            <a:ext cx="391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클라이언트 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사용자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2181" y="3137255"/>
            <a:ext cx="391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네이버</a:t>
            </a:r>
            <a:r>
              <a:rPr lang="ko-KR" altLang="en-US" sz="2800" b="1" dirty="0">
                <a:solidFill>
                  <a:srgbClr val="FF0000"/>
                </a:solidFill>
              </a:rPr>
              <a:t> 주소</a:t>
            </a:r>
          </a:p>
        </p:txBody>
      </p:sp>
      <p:cxnSp>
        <p:nvCxnSpPr>
          <p:cNvPr id="8" name="직선 화살표 연결선 7"/>
          <p:cNvCxnSpPr>
            <a:stCxn id="3" idx="3"/>
          </p:cNvCxnSpPr>
          <p:nvPr/>
        </p:nvCxnSpPr>
        <p:spPr>
          <a:xfrm>
            <a:off x="3631721" y="4615132"/>
            <a:ext cx="433046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74852" y="5302428"/>
            <a:ext cx="428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http://www.naver.com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4852" y="5886149"/>
            <a:ext cx="767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hyper text </a:t>
            </a:r>
            <a:r>
              <a:rPr lang="en-US" altLang="ko-KR" sz="2800" b="1" dirty="0" err="1">
                <a:solidFill>
                  <a:srgbClr val="FF0000"/>
                </a:solidFill>
              </a:rPr>
              <a:t>transfter</a:t>
            </a:r>
            <a:r>
              <a:rPr lang="en-US" altLang="ko-KR" sz="2800" b="1" dirty="0">
                <a:solidFill>
                  <a:srgbClr val="FF0000"/>
                </a:solidFill>
              </a:rPr>
              <a:t> protocol</a:t>
            </a:r>
            <a:r>
              <a:rPr lang="ko-KR" altLang="en-US" sz="2800" b="1" dirty="0">
                <a:solidFill>
                  <a:srgbClr val="FF0000"/>
                </a:solidFill>
              </a:rPr>
              <a:t>로 요청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68082" y="3666226"/>
            <a:ext cx="2406770" cy="189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74852" y="4090820"/>
            <a:ext cx="428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04806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2355012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우리가 </a:t>
            </a:r>
            <a:r>
              <a:rPr lang="ko-KR" altLang="en-US" sz="4000" b="1" dirty="0" err="1"/>
              <a:t>네이버</a:t>
            </a:r>
            <a:r>
              <a:rPr lang="ko-KR" altLang="en-US" sz="4000" b="1" dirty="0"/>
              <a:t> 접속할 때</a:t>
            </a:r>
            <a:r>
              <a:rPr lang="en-US" altLang="ko-KR" sz="4000" b="1" dirty="0"/>
              <a:t>…</a:t>
            </a:r>
            <a:endParaRPr lang="ko-KR" altLang="en-US" sz="4000" b="1" dirty="0"/>
          </a:p>
        </p:txBody>
      </p:sp>
      <p:sp>
        <p:nvSpPr>
          <p:cNvPr id="13" name="직사각형 12"/>
          <p:cNvSpPr/>
          <p:nvPr/>
        </p:nvSpPr>
        <p:spPr>
          <a:xfrm>
            <a:off x="7962181" y="3666226"/>
            <a:ext cx="1958196" cy="189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62181" y="3137255"/>
            <a:ext cx="391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네이버</a:t>
            </a:r>
            <a:r>
              <a:rPr lang="ko-KR" altLang="en-US" sz="2800" b="1" dirty="0">
                <a:solidFill>
                  <a:srgbClr val="FF0000"/>
                </a:solidFill>
              </a:rPr>
              <a:t> 주소</a:t>
            </a: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>
            <a:off x="3674853" y="4615132"/>
            <a:ext cx="428732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68082" y="3666226"/>
            <a:ext cx="2406770" cy="189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68082" y="3143006"/>
            <a:ext cx="391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클라이언트 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사용자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82" y="3660475"/>
            <a:ext cx="2406770" cy="124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74853" y="3923208"/>
            <a:ext cx="428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06316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177</Words>
  <Application>Microsoft Office PowerPoint</Application>
  <PresentationFormat>와이드스크린</PresentationFormat>
  <Paragraphs>49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오토셋 사용하기</vt:lpstr>
      <vt:lpstr>하… 오토셋이 또 뭔데…?</vt:lpstr>
      <vt:lpstr>이전에 사용했던   아이비로 호스팅은  서버를 업체가 제공했죠</vt:lpstr>
      <vt:lpstr>서버에는   서버 구동을 위한 apache  DB를 위한 MySQL 등등   여러가지 기능이   이미 포함되어 있습니다.</vt:lpstr>
      <vt:lpstr>오토셋은   이런 서버구동을 위한 기능을   한번에 설치해주는 프로그램이며  그래서 내 컴퓨터를   서버 컴퓨터와 유사한 환경으로   구성할 수 있습니다.</vt:lpstr>
      <vt:lpstr>오토셋</vt:lpstr>
      <vt:lpstr>서버, apache, DB 모르는 용어가 한 가득이라  이해하는데 어려움을 겪을 수 있습니다…^^</vt:lpstr>
      <vt:lpstr>우리가 네이버 접속할 때…</vt:lpstr>
      <vt:lpstr>우리가 네이버 접속할 때…</vt:lpstr>
      <vt:lpstr>HTTP</vt:lpstr>
      <vt:lpstr>오토셋 설치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오토셋 동작 상세설명</vt:lpstr>
      <vt:lpstr>PowerPoint 프레젠테이션</vt:lpstr>
      <vt:lpstr>PowerPoint 프레젠테이션</vt:lpstr>
      <vt:lpstr>오토셋 동작 상세설명</vt:lpstr>
      <vt:lpstr>오토셋 동작 상세설명</vt:lpstr>
      <vt:lpstr>오토셋 동작 상세설명</vt:lpstr>
      <vt:lpstr>PowerPoint 프레젠테이션</vt:lpstr>
      <vt:lpstr>PowerPoint 프레젠테이션</vt:lpstr>
      <vt:lpstr>PowerPoint 프레젠테이션</vt:lpstr>
      <vt:lpstr>오토셋 동작 상세설명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예제</dc:title>
  <dc:creator>s</dc:creator>
  <cp:lastModifiedBy>Windows 사용자</cp:lastModifiedBy>
  <cp:revision>26</cp:revision>
  <dcterms:created xsi:type="dcterms:W3CDTF">2020-05-06T06:58:07Z</dcterms:created>
  <dcterms:modified xsi:type="dcterms:W3CDTF">2021-03-09T11:59:49Z</dcterms:modified>
</cp:coreProperties>
</file>