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291D-69CE-42F3-A5F2-A27F8482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5A27B-7C1D-4077-B958-F9964937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7275D-F237-44F2-9C16-89F219C2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1D82B-3A77-481F-B69D-A042B6FE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47C2C-DD10-4937-A7FF-8BAA4955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3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D59F2-B971-409A-8D47-19B1BAC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425F8-3F19-42E4-9922-7C1157FF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FBD19-1142-464D-9778-E503E32F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3FF25-F74E-4409-B87E-6FBF0E15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E9A38-3D88-4BED-B678-B33E646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D033C-77F5-485E-9D70-11DC7195E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E5C47-70A0-46F5-9982-6CEDF058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00F43-126D-40F6-BF86-CE7D2A91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3A771-E3CF-4702-A8CD-277D7235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B1546-17F2-4F4F-9F23-EA35D22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7CDBA-55FA-4B03-854F-5817A54B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DF095-7E17-426B-9BDA-1C8286A1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1B6D8-6CA7-4DD0-80D5-3163AD5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1465-7E05-42D6-9DB9-2F7EA120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D1B66-088B-4125-9C27-63D39C3C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1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EC0E-5998-47B3-A7AC-3CE96DB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E842E-C1BC-4398-9B67-3C697D10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47307-ED21-414E-ADCE-77974AE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CBB64-10A6-4DD4-A4EE-5F3C5948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D2B32-C4B7-4739-9548-7F3F60E0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042F3-5BFE-4E88-9ABB-DFA8DBAD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D44FF-0494-4435-A1B2-9498285FD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03423-2053-43DF-A98F-3C07086A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DD3E1-6DCB-4B8D-818E-EF2D08CB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4E7E0-8D54-4AED-95CD-5A3C0AD9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6864C-7C5B-426A-868B-FB935544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B83BF-1974-4A72-937E-98637103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BFC9-CE49-4A43-85BB-51996FA6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639CB-FCAF-4B87-8BE0-52E84D2F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A43F40-F722-46B4-94AE-5CF3BAD6C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AE057-EB00-4525-849E-C792FF067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DD903-2209-4816-8514-0619E8C2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F0105-7B75-458C-923D-1C36474D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6C8837-CA76-47BC-89C1-D470ED04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8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E4002-493F-4CE4-9E79-29D8F4FF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96C5C5-309F-4254-ABB2-E08A129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949594-FE2B-4060-A380-CE516EF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B540F-D795-4791-8379-C9309484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48E628-5B45-4764-A297-2C66AB7C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7E0510-6438-4C22-8394-1DF1CAE9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9A352-EAA3-49BF-AB2B-D4C906C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9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2F5F0-B2AC-47F7-8A64-3A3F2FAE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DE640-0179-4F80-8237-A5C39303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FE5C3-3D66-473F-A9B2-9889EFD8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CD2A3-0FD9-4A57-956A-2EC5BCD0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BEDFA-F03C-48FE-8FFC-DE70FEA9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C16C0-A337-4E52-8805-D47FFE64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AD2FB-52B1-48B0-AAD5-A52891B7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D9205-589E-4C51-9638-69B3C0FB2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570B6-2378-4CC8-9682-D49AA1D3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DE8B8-A993-4262-89A5-DE645C5A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B878E-49C6-4F40-82A5-20C7AAF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9C90F-7497-4D5A-A460-082C3197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CB57A5-E1C1-43DA-8B64-482E3D14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104D2-846A-45AE-9A92-38964ADD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141CC-8A85-4973-BAD2-0B7A8A04E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65669-90BF-4EE1-AA77-DFF97B916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2CCB2-84BE-4CD5-804D-E78A0505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AJAX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8519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48449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동기를 맞춘다</a:t>
            </a:r>
            <a:r>
              <a:rPr lang="en-US" altLang="ko-KR" b="1" dirty="0" smtClean="0"/>
              <a:t>.</a:t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err="1" smtClean="0"/>
              <a:t>싱크를</a:t>
            </a:r>
            <a:r>
              <a:rPr lang="ko-KR" altLang="en-US" b="1" dirty="0" smtClean="0"/>
              <a:t> 맞춘다</a:t>
            </a:r>
            <a:r>
              <a:rPr lang="en-US" altLang="ko-KR" b="1" dirty="0" smtClean="0"/>
              <a:t>.</a:t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는 말 뜻은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같이 변화한다는 것입니다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794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48449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비동기식이라는</a:t>
            </a:r>
            <a:r>
              <a:rPr lang="ko-KR" altLang="en-US" b="1" dirty="0" smtClean="0"/>
              <a:t> 것은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누구는 그대로인데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누구는 변화하는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즉 </a:t>
            </a:r>
            <a:r>
              <a:rPr lang="ko-KR" altLang="en-US" b="1" dirty="0" err="1" smtClean="0"/>
              <a:t>싱크가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안맞는</a:t>
            </a:r>
            <a:r>
              <a:rPr lang="ko-KR" altLang="en-US" b="1" dirty="0" smtClean="0"/>
              <a:t> 것입니다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130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48449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화합이 안되고 따로 논다는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의미와 비슷합니다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2553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48449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이 </a:t>
            </a:r>
            <a:r>
              <a:rPr lang="ko-KR" altLang="en-US" b="1" dirty="0" err="1" smtClean="0"/>
              <a:t>비동기식</a:t>
            </a:r>
            <a:r>
              <a:rPr lang="ko-KR" altLang="en-US" b="1" dirty="0" smtClean="0"/>
              <a:t> 방법인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AJAX </a:t>
            </a:r>
            <a:r>
              <a:rPr lang="ko-KR" altLang="en-US" b="1" dirty="0" smtClean="0"/>
              <a:t>방법은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err="1" smtClean="0"/>
              <a:t>댓글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새로고침</a:t>
            </a:r>
            <a:r>
              <a:rPr lang="ko-KR" altLang="en-US" b="1" dirty="0" smtClean="0"/>
              <a:t> 기능에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많이 사용됩니다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219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00950" cy="633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8601" y="4238625"/>
            <a:ext cx="6981824" cy="183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888" y="647700"/>
            <a:ext cx="5457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전체 페이지</a:t>
            </a:r>
          </a:p>
          <a:p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42888" y="4238625"/>
            <a:ext cx="545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FF0000"/>
                </a:solidFill>
              </a:rPr>
              <a:t>댓글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영역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9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00950" cy="633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8601" y="4238625"/>
            <a:ext cx="6981824" cy="183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888" y="647700"/>
            <a:ext cx="5457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전체 페이지</a:t>
            </a:r>
          </a:p>
          <a:p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42888" y="4238625"/>
            <a:ext cx="545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FF0000"/>
                </a:solidFill>
              </a:rPr>
              <a:t>댓글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영역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8413" y="4266664"/>
            <a:ext cx="545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>
                <a:solidFill>
                  <a:srgbClr val="00B050"/>
                </a:solidFill>
              </a:rPr>
              <a:t>댓글이</a:t>
            </a:r>
            <a:r>
              <a:rPr lang="ko-KR" altLang="en-US" sz="4000" b="1" dirty="0" smtClean="0">
                <a:solidFill>
                  <a:srgbClr val="00B050"/>
                </a:solidFill>
              </a:rPr>
              <a:t> 새로 달렸다</a:t>
            </a:r>
            <a:r>
              <a:rPr lang="en-US" altLang="ko-KR" sz="4000" b="1" dirty="0" smtClean="0">
                <a:solidFill>
                  <a:srgbClr val="00B050"/>
                </a:solidFill>
              </a:rPr>
              <a:t>?</a:t>
            </a:r>
            <a:endParaRPr lang="ko-KR" alt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4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00950" cy="633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8601" y="4238625"/>
            <a:ext cx="6981824" cy="183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888" y="647700"/>
            <a:ext cx="5457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전체 페이지</a:t>
            </a:r>
          </a:p>
          <a:p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42888" y="4238625"/>
            <a:ext cx="545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FF0000"/>
                </a:solidFill>
              </a:rPr>
              <a:t>댓글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영역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4501" y="2571214"/>
            <a:ext cx="6667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00B050"/>
                </a:solidFill>
              </a:rPr>
              <a:t>그럼 페이지 정보가 수정되어야 하는데</a:t>
            </a:r>
            <a:endParaRPr lang="en-US" altLang="ko-KR" sz="4000" b="1" dirty="0" smtClean="0">
              <a:solidFill>
                <a:srgbClr val="00B050"/>
              </a:solidFill>
            </a:endParaRPr>
          </a:p>
          <a:p>
            <a:endParaRPr lang="en-US" altLang="ko-KR" sz="4000" b="1" dirty="0">
              <a:solidFill>
                <a:srgbClr val="00B050"/>
              </a:solidFill>
            </a:endParaRPr>
          </a:p>
          <a:p>
            <a:r>
              <a:rPr lang="ko-KR" altLang="en-US" sz="4000" b="1" dirty="0" smtClean="0">
                <a:solidFill>
                  <a:srgbClr val="00B050"/>
                </a:solidFill>
              </a:rPr>
              <a:t>전체 페이지를</a:t>
            </a:r>
            <a:endParaRPr lang="en-US" altLang="ko-KR" sz="4000" b="1" dirty="0" smtClean="0">
              <a:solidFill>
                <a:srgbClr val="00B050"/>
              </a:solidFill>
            </a:endParaRPr>
          </a:p>
          <a:p>
            <a:endParaRPr lang="en-US" altLang="ko-KR" sz="4000" b="1" dirty="0">
              <a:solidFill>
                <a:srgbClr val="00B050"/>
              </a:solidFill>
            </a:endParaRPr>
          </a:p>
          <a:p>
            <a:r>
              <a:rPr lang="ko-KR" altLang="en-US" sz="4000" b="1" dirty="0" err="1" smtClean="0">
                <a:solidFill>
                  <a:srgbClr val="00B050"/>
                </a:solidFill>
              </a:rPr>
              <a:t>리로딩할</a:t>
            </a:r>
            <a:r>
              <a:rPr lang="ko-KR" altLang="en-US" sz="4000" b="1" dirty="0" smtClean="0">
                <a:solidFill>
                  <a:srgbClr val="00B050"/>
                </a:solidFill>
              </a:rPr>
              <a:t> 필요는 없잖아</a:t>
            </a:r>
            <a:r>
              <a:rPr lang="en-US" altLang="ko-KR" sz="4000" b="1" dirty="0" smtClean="0">
                <a:solidFill>
                  <a:srgbClr val="00B050"/>
                </a:solidFill>
              </a:rPr>
              <a:t>…^^?</a:t>
            </a:r>
            <a:endParaRPr lang="ko-KR" alt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1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00950" cy="633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8601" y="4238625"/>
            <a:ext cx="6981824" cy="183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888" y="647700"/>
            <a:ext cx="5457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전체 페이지</a:t>
            </a:r>
          </a:p>
          <a:p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42888" y="4238625"/>
            <a:ext cx="545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FF0000"/>
                </a:solidFill>
              </a:rPr>
              <a:t>댓글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영역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4501" y="2571214"/>
            <a:ext cx="6667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00B050"/>
                </a:solidFill>
              </a:rPr>
              <a:t>그래서 </a:t>
            </a:r>
            <a:r>
              <a:rPr lang="ko-KR" altLang="en-US" sz="4000" b="1" dirty="0" err="1" smtClean="0">
                <a:solidFill>
                  <a:srgbClr val="00B050"/>
                </a:solidFill>
              </a:rPr>
              <a:t>비동기식</a:t>
            </a:r>
            <a:r>
              <a:rPr lang="ko-KR" altLang="en-US" sz="4000" b="1" dirty="0" smtClean="0">
                <a:solidFill>
                  <a:srgbClr val="00B050"/>
                </a:solidFill>
              </a:rPr>
              <a:t> 방법인</a:t>
            </a:r>
            <a:endParaRPr lang="en-US" altLang="ko-KR" sz="4000" b="1" dirty="0" smtClean="0">
              <a:solidFill>
                <a:srgbClr val="00B050"/>
              </a:solidFill>
            </a:endParaRPr>
          </a:p>
          <a:p>
            <a:endParaRPr lang="en-US" altLang="ko-KR" sz="4000" b="1" dirty="0">
              <a:solidFill>
                <a:srgbClr val="00B050"/>
              </a:solidFill>
            </a:endParaRPr>
          </a:p>
          <a:p>
            <a:r>
              <a:rPr lang="en-US" altLang="ko-KR" sz="4000" b="1" dirty="0" smtClean="0">
                <a:solidFill>
                  <a:srgbClr val="00B050"/>
                </a:solidFill>
              </a:rPr>
              <a:t>AJAX</a:t>
            </a:r>
            <a:r>
              <a:rPr lang="ko-KR" altLang="en-US" sz="4000" b="1" dirty="0" smtClean="0">
                <a:solidFill>
                  <a:srgbClr val="00B050"/>
                </a:solidFill>
              </a:rPr>
              <a:t>를 이용하여</a:t>
            </a:r>
            <a:endParaRPr lang="en-US" altLang="ko-KR" sz="4000" b="1" dirty="0" smtClean="0">
              <a:solidFill>
                <a:srgbClr val="00B050"/>
              </a:solidFill>
            </a:endParaRPr>
          </a:p>
          <a:p>
            <a:endParaRPr lang="en-US" altLang="ko-KR" sz="4000" b="1" dirty="0">
              <a:solidFill>
                <a:srgbClr val="00B050"/>
              </a:solidFill>
            </a:endParaRPr>
          </a:p>
          <a:p>
            <a:r>
              <a:rPr lang="ko-KR" altLang="en-US" sz="4000" b="1" dirty="0" err="1" smtClean="0">
                <a:solidFill>
                  <a:srgbClr val="00B050"/>
                </a:solidFill>
              </a:rPr>
              <a:t>댓글</a:t>
            </a:r>
            <a:r>
              <a:rPr lang="ko-KR" altLang="en-US" sz="4000" b="1" dirty="0" smtClean="0">
                <a:solidFill>
                  <a:srgbClr val="00B050"/>
                </a:solidFill>
              </a:rPr>
              <a:t> 영역만 </a:t>
            </a:r>
            <a:r>
              <a:rPr lang="ko-KR" altLang="en-US" sz="4000" b="1" dirty="0" err="1" smtClean="0">
                <a:solidFill>
                  <a:srgbClr val="00B050"/>
                </a:solidFill>
              </a:rPr>
              <a:t>새로고침</a:t>
            </a:r>
            <a:r>
              <a:rPr lang="ko-KR" altLang="en-US" sz="4000" b="1" dirty="0" smtClean="0">
                <a:solidFill>
                  <a:srgbClr val="00B050"/>
                </a:solidFill>
              </a:rPr>
              <a:t> 되게</a:t>
            </a:r>
            <a:endParaRPr lang="en-US" altLang="ko-KR" sz="4000" b="1" dirty="0" smtClean="0">
              <a:solidFill>
                <a:srgbClr val="00B050"/>
              </a:solidFill>
            </a:endParaRPr>
          </a:p>
          <a:p>
            <a:endParaRPr lang="en-US" altLang="ko-KR" sz="4000" b="1" dirty="0">
              <a:solidFill>
                <a:srgbClr val="00B050"/>
              </a:solidFill>
            </a:endParaRPr>
          </a:p>
          <a:p>
            <a:r>
              <a:rPr lang="ko-KR" altLang="en-US" sz="4000" b="1" dirty="0" smtClean="0">
                <a:solidFill>
                  <a:srgbClr val="00B050"/>
                </a:solidFill>
              </a:rPr>
              <a:t>만들자</a:t>
            </a:r>
            <a:r>
              <a:rPr lang="en-US" altLang="ko-KR" sz="4000" b="1" dirty="0" smtClean="0">
                <a:solidFill>
                  <a:srgbClr val="00B050"/>
                </a:solidFill>
              </a:rPr>
              <a:t>!</a:t>
            </a:r>
            <a:endParaRPr lang="ko-KR" alt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49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관련 메서드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37945"/>
              </p:ext>
            </p:extLst>
          </p:nvPr>
        </p:nvGraphicFramePr>
        <p:xfrm>
          <a:off x="189946" y="1514797"/>
          <a:ext cx="11737010" cy="446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4158">
                  <a:extLst>
                    <a:ext uri="{9D8B030D-6E8A-4147-A177-3AD203B41FA5}">
                      <a16:colId xmlns:a16="http://schemas.microsoft.com/office/drawing/2014/main" val="1089623315"/>
                    </a:ext>
                  </a:extLst>
                </a:gridCol>
                <a:gridCol w="8242852">
                  <a:extLst>
                    <a:ext uri="{9D8B030D-6E8A-4147-A177-3AD203B41FA5}">
                      <a16:colId xmlns:a16="http://schemas.microsoft.com/office/drawing/2014/main" val="3134384518"/>
                    </a:ext>
                  </a:extLst>
                </a:gridCol>
              </a:tblGrid>
              <a:tr h="637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08798"/>
                  </a:ext>
                </a:extLst>
              </a:tr>
              <a:tr h="637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$.ajax()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비동기식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이용하여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전송함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165072"/>
                  </a:ext>
                </a:extLst>
              </a:tr>
              <a:tr h="637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$.get()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전달받은 주소로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방식의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전송함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57255"/>
                  </a:ext>
                </a:extLst>
              </a:tr>
              <a:tr h="637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$.post()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전달받은 주소로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방식의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전송함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036357"/>
                  </a:ext>
                </a:extLst>
              </a:tr>
              <a:tr h="637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$.</a:t>
                      </a:r>
                      <a:r>
                        <a:rPr lang="en-US" altLang="ko-K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getScript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페이지에 스크립트를 추가함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56583"/>
                  </a:ext>
                </a:extLst>
              </a:tr>
              <a:tr h="637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$.</a:t>
                      </a:r>
                      <a:r>
                        <a:rPr lang="en-US" altLang="ko-K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getJSON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전달받은 주소로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방식의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전송하여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응답으로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파일을 </a:t>
                      </a:r>
                      <a:r>
                        <a:rPr lang="ko-KR" alt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전송받음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392666"/>
                  </a:ext>
                </a:extLst>
              </a:tr>
              <a:tr h="637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.load()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데이터를 읽은 후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읽어 들인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코드를 선택한 요소에 배치함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75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46521"/>
          </a:xfrm>
        </p:spPr>
        <p:txBody>
          <a:bodyPr>
            <a:normAutofit/>
          </a:bodyPr>
          <a:lstStyle/>
          <a:p>
            <a:r>
              <a:rPr lang="ko-KR" altLang="en-US" sz="166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6974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AJAX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Asynchronous JavaScript and XML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768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AJAX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/>
              <a:t>비동기식</a:t>
            </a:r>
            <a:r>
              <a:rPr lang="ko-KR" altLang="en-US" b="1" dirty="0"/>
              <a:t> 자바스크립트</a:t>
            </a:r>
          </a:p>
        </p:txBody>
      </p:sp>
    </p:spTree>
    <p:extLst>
      <p:ext uri="{BB962C8B-B14F-4D97-AF65-F5344CB8AC3E}">
        <p14:creationId xmlns:p14="http://schemas.microsoft.com/office/powerpoint/2010/main" val="335878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AJAX</a:t>
            </a:r>
            <a:r>
              <a:rPr lang="ko-KR" altLang="en-US" b="1" dirty="0" smtClean="0"/>
              <a:t>를 사용하는 이유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696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AJAX</a:t>
            </a:r>
            <a:r>
              <a:rPr lang="ko-KR" altLang="en-US" b="1" dirty="0" smtClean="0"/>
              <a:t>를 사용하지 않았을 때는</a:t>
            </a:r>
            <a:r>
              <a:rPr lang="en-US" altLang="ko-KR" b="1" dirty="0" smtClean="0"/>
              <a:t>…</a:t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조금 문제가 있었습니다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123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48449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만약 웹 페이지에서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어떤 부분이 변경이 되었다면</a:t>
            </a:r>
            <a:r>
              <a:rPr lang="en-US" altLang="ko-KR" b="1" dirty="0" smtClean="0"/>
              <a:t>?</a:t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그것을 인식하여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화면이 </a:t>
            </a:r>
            <a:r>
              <a:rPr lang="ko-KR" altLang="en-US" b="1" dirty="0" err="1" smtClean="0"/>
              <a:t>새로고침</a:t>
            </a:r>
            <a:r>
              <a:rPr lang="ko-KR" altLang="en-US" b="1" dirty="0" smtClean="0"/>
              <a:t> 될 것입니다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633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48449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아주 일부분이 변경되었는데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페이지 전체를 새로 </a:t>
            </a:r>
            <a:r>
              <a:rPr lang="ko-KR" altLang="en-US" b="1" dirty="0" err="1" smtClean="0"/>
              <a:t>고침하게</a:t>
            </a:r>
            <a:r>
              <a:rPr lang="ko-KR" altLang="en-US" b="1" dirty="0" smtClean="0"/>
              <a:t> 되면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시간이 오래 걸리게 됩니다</a:t>
            </a:r>
            <a:r>
              <a:rPr lang="en-US" altLang="ko-KR" b="1" dirty="0" smtClean="0"/>
              <a:t>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34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4844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그래서 </a:t>
            </a:r>
            <a:r>
              <a:rPr lang="en-US" altLang="ko-KR" b="1" dirty="0" smtClean="0"/>
              <a:t>AJAX</a:t>
            </a:r>
            <a:r>
              <a:rPr lang="ko-KR" altLang="en-US" b="1" dirty="0" smtClean="0"/>
              <a:t>를 이용하여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그 일부분만 변경되게 </a:t>
            </a:r>
            <a:r>
              <a:rPr lang="ko-KR" altLang="en-US" b="1" dirty="0" err="1" smtClean="0"/>
              <a:t>하는것입니다</a:t>
            </a:r>
            <a:r>
              <a:rPr lang="en-US" altLang="ko-KR" b="1" dirty="0" smtClean="0"/>
              <a:t>.</a:t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전체 페이지를 새로 고침 하지 않고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그 일부분만 </a:t>
            </a:r>
            <a:r>
              <a:rPr lang="ko-KR" altLang="en-US" b="1" dirty="0" err="1" smtClean="0"/>
              <a:t>새로고침</a:t>
            </a:r>
            <a:r>
              <a:rPr lang="ko-KR" altLang="en-US" b="1" dirty="0" smtClean="0"/>
              <a:t> 되는 것입니다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246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48449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비동기식</a:t>
            </a:r>
            <a:r>
              <a:rPr lang="ko-KR" altLang="en-US" b="1" dirty="0" smtClean="0"/>
              <a:t> 방법이라는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말뜻을 이해해봅시다</a:t>
            </a:r>
            <a:r>
              <a:rPr lang="en-US" altLang="ko-KR" b="1" dirty="0" smtClean="0"/>
              <a:t>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79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161</Words>
  <Application>Microsoft Office PowerPoint</Application>
  <PresentationFormat>와이드스크린</PresentationFormat>
  <Paragraphs>50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AJAX란?</vt:lpstr>
      <vt:lpstr>AJAX  Asynchronous JavaScript and XML</vt:lpstr>
      <vt:lpstr>AJAX  비동기식 자바스크립트</vt:lpstr>
      <vt:lpstr>AJAX를 사용하는 이유?</vt:lpstr>
      <vt:lpstr>AJAX를 사용하지 않았을 때는…  조금 문제가 있었습니다.</vt:lpstr>
      <vt:lpstr>만약 웹 페이지에서  어떤 부분이 변경이 되었다면?  그것을 인식하여  화면이 새로고침 될 것입니다.</vt:lpstr>
      <vt:lpstr>아주 일부분이 변경되었는데  페이지 전체를 새로 고침하게 되면  시간이 오래 걸리게 됩니다…</vt:lpstr>
      <vt:lpstr>그래서 AJAX를 이용하여  그 일부분만 변경되게 하는것입니다.  전체 페이지를 새로 고침 하지 않고  그 일부분만 새로고침 되는 것입니다.</vt:lpstr>
      <vt:lpstr>비동기식 방법이라는   말뜻을 이해해봅시다…</vt:lpstr>
      <vt:lpstr>동기를 맞춘다.  싱크를 맞춘다.  는 말 뜻은  같이 변화한다는 것입니다.</vt:lpstr>
      <vt:lpstr>비동기식이라는 것은  누구는 그대로인데  누구는 변화하는 것  즉 싱크가 안맞는 것입니다.</vt:lpstr>
      <vt:lpstr>화합이 안되고 따로 논다는  의미와 비슷합니다.</vt:lpstr>
      <vt:lpstr>이 비동기식 방법인  AJAX 방법은  댓글 새로고침 기능에   많이 사용됩니다.</vt:lpstr>
      <vt:lpstr>PowerPoint 프레젠테이션</vt:lpstr>
      <vt:lpstr>PowerPoint 프레젠테이션</vt:lpstr>
      <vt:lpstr>PowerPoint 프레젠테이션</vt:lpstr>
      <vt:lpstr>PowerPoint 프레젠테이션</vt:lpstr>
      <vt:lpstr>관련 메서드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예제</dc:title>
  <dc:creator>s</dc:creator>
  <cp:lastModifiedBy>Windows 사용자</cp:lastModifiedBy>
  <cp:revision>22</cp:revision>
  <dcterms:created xsi:type="dcterms:W3CDTF">2020-05-06T06:58:07Z</dcterms:created>
  <dcterms:modified xsi:type="dcterms:W3CDTF">2021-03-09T10:58:09Z</dcterms:modified>
</cp:coreProperties>
</file>