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70" r:id="rId8"/>
    <p:sldId id="261" r:id="rId9"/>
    <p:sldId id="266" r:id="rId10"/>
    <p:sldId id="263" r:id="rId11"/>
    <p:sldId id="265" r:id="rId12"/>
    <p:sldId id="267" r:id="rId13"/>
    <p:sldId id="264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291D-69CE-42F3-A5F2-A27F8482B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5A27B-7C1D-4077-B958-F9964937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7275D-F237-44F2-9C16-89F219C2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1D82B-3A77-481F-B69D-A042B6FE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47C2C-DD10-4937-A7FF-8BAA4955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3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D59F2-B971-409A-8D47-19B1BAC0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425F8-3F19-42E4-9922-7C1157FF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FBD19-1142-464D-9778-E503E32F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3FF25-F74E-4409-B87E-6FBF0E15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E9A38-3D88-4BED-B678-B33E646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D033C-77F5-485E-9D70-11DC7195E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E5C47-70A0-46F5-9982-6CEDF058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00F43-126D-40F6-BF86-CE7D2A91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3A771-E3CF-4702-A8CD-277D7235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B1546-17F2-4F4F-9F23-EA35D22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9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7CDBA-55FA-4B03-854F-5817A54B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DF095-7E17-426B-9BDA-1C8286A1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1B6D8-6CA7-4DD0-80D5-3163AD5F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41465-7E05-42D6-9DB9-2F7EA120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D1B66-088B-4125-9C27-63D39C3C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1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EC0E-5998-47B3-A7AC-3CE96DB2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E842E-C1BC-4398-9B67-3C697D10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47307-ED21-414E-ADCE-77974AE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CBB64-10A6-4DD4-A4EE-5F3C5948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D2B32-C4B7-4739-9548-7F3F60E0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6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042F3-5BFE-4E88-9ABB-DFA8DBAD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D44FF-0494-4435-A1B2-9498285FD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03423-2053-43DF-A98F-3C07086A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DD3E1-6DCB-4B8D-818E-EF2D08CB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4E7E0-8D54-4AED-95CD-5A3C0AD9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6864C-7C5B-426A-868B-FB935544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B83BF-1974-4A72-937E-98637103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BFC9-CE49-4A43-85BB-51996FA6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639CB-FCAF-4B87-8BE0-52E84D2F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A43F40-F722-46B4-94AE-5CF3BAD6C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AE057-EB00-4525-849E-C792FF067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DD903-2209-4816-8514-0619E8C2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F0105-7B75-458C-923D-1C36474D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6C8837-CA76-47BC-89C1-D470ED04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8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E4002-493F-4CE4-9E79-29D8F4FF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96C5C5-309F-4254-ABB2-E08A129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949594-FE2B-4060-A380-CE516EF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B540F-D795-4791-8379-C9309484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0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48E628-5B45-4764-A297-2C66AB7C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7E0510-6438-4C22-8394-1DF1CAE9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9A352-EAA3-49BF-AB2B-D4C906C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9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2F5F0-B2AC-47F7-8A64-3A3F2FAE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DE640-0179-4F80-8237-A5C39303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FE5C3-3D66-473F-A9B2-9889EFD8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CD2A3-0FD9-4A57-956A-2EC5BCD0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BEDFA-F03C-48FE-8FFC-DE70FEA9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C16C0-A337-4E52-8805-D47FFE64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AD2FB-52B1-48B0-AAD5-A52891B7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D9205-589E-4C51-9638-69B3C0FB2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570B6-2378-4CC8-9682-D49AA1D3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DE8B8-A993-4262-89A5-DE645C5A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B878E-49C6-4F40-82A5-20C7AAF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9C90F-7497-4D5A-A460-082C3197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CB57A5-E1C1-43DA-8B64-482E3D14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104D2-846A-45AE-9A92-38964ADD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141CC-8A85-4973-BAD2-0B7A8A04E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65669-90BF-4EE1-AA77-DFF97B916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2CCB2-84BE-4CD5-804D-E78A05057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ajax </a:t>
            </a:r>
            <a:r>
              <a:rPr lang="ko-KR" altLang="en-US" b="1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98519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393997-E447-4DDC-A07A-AD7367289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905"/>
            <a:ext cx="9866489" cy="60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A61A701-0871-44B8-A762-967CF0D6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766430" cy="52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2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589125-C8FF-4819-8AE8-BE198C454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563709" cy="59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2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8C63BA-2AF1-4DAE-ABE3-E1EF0A9DB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5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6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01395"/>
          </a:xfrm>
        </p:spPr>
        <p:txBody>
          <a:bodyPr>
            <a:normAutofit/>
          </a:bodyPr>
          <a:lstStyle/>
          <a:p>
            <a:r>
              <a:rPr lang="ko-KR" altLang="en-US" sz="115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6974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54A6A90-B3D9-4BB4-91C3-71EB39CF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jquery_ajax_1.html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391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A496FF-130A-419F-8311-5EFF6EDD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695290" cy="574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633904-44EE-4D15-A5DC-9AF8A213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470766" cy="46623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07" y="4853353"/>
            <a:ext cx="615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FF0000"/>
                </a:solidFill>
              </a:rPr>
              <a:t>jquery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에서 제공하는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load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함수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633904-44EE-4D15-A5DC-9AF8A213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470766" cy="4662311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199736" y="1733909"/>
            <a:ext cx="12594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99736" y="3490823"/>
            <a:ext cx="12594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9736" y="1846053"/>
            <a:ext cx="445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외부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콘텐츠를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가져올 때 사용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633904-44EE-4D15-A5DC-9AF8A213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470766" cy="4662311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199736" y="1733909"/>
            <a:ext cx="12594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99736" y="3490823"/>
            <a:ext cx="12594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9735" y="1846053"/>
            <a:ext cx="9992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AJAX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load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이용해서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비동기식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방법으로 문서를 가져옵니다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1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633904-44EE-4D15-A5DC-9AF8A213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470766" cy="4662311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199736" y="1733909"/>
            <a:ext cx="91785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8135" y="1733909"/>
            <a:ext cx="1136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newWrap_1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부분에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jquery_ajax_news.html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파일의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news_1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부분을 로드 합니다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199735" y="1187569"/>
            <a:ext cx="383012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127848" y="2944483"/>
            <a:ext cx="383012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199735" y="3508075"/>
            <a:ext cx="91785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8134" y="4741652"/>
            <a:ext cx="1136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newWrap_2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부분에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jquery_ajax_news.html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파일의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news_2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부분을 로드 합니다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8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EA73FE-0175-4588-A0A7-580A17DC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7822" cy="53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9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C97F-91B7-44C2-9AC2-391367E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jquery_ajax_news.html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259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43</Words>
  <Application>Microsoft Office PowerPoint</Application>
  <PresentationFormat>와이드스크린</PresentationFormat>
  <Paragraphs>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ajax 예제</vt:lpstr>
      <vt:lpstr>jquery_ajax_1.html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jquery_ajax_news.html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예제</dc:title>
  <dc:creator>s</dc:creator>
  <cp:lastModifiedBy>Windows 사용자</cp:lastModifiedBy>
  <cp:revision>11</cp:revision>
  <dcterms:created xsi:type="dcterms:W3CDTF">2020-05-06T06:58:07Z</dcterms:created>
  <dcterms:modified xsi:type="dcterms:W3CDTF">2021-03-09T10:55:22Z</dcterms:modified>
</cp:coreProperties>
</file>