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72" r:id="rId7"/>
    <p:sldId id="273" r:id="rId8"/>
    <p:sldId id="267" r:id="rId9"/>
    <p:sldId id="268" r:id="rId10"/>
    <p:sldId id="261" r:id="rId11"/>
    <p:sldId id="262" r:id="rId12"/>
    <p:sldId id="269" r:id="rId13"/>
    <p:sldId id="263" r:id="rId14"/>
    <p:sldId id="270" r:id="rId15"/>
    <p:sldId id="264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ajax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B49769B-71DC-49F4-AB85-8D82ECEE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25"/>
            <a:ext cx="12079111" cy="4310538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709559" y="1472790"/>
            <a:ext cx="85502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612042" y="1471061"/>
            <a:ext cx="42751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5997039" y="819397"/>
            <a:ext cx="973777" cy="273133"/>
          </a:xfrm>
          <a:custGeom>
            <a:avLst/>
            <a:gdLst>
              <a:gd name="connsiteX0" fmla="*/ 973777 w 973777"/>
              <a:gd name="connsiteY0" fmla="*/ 273133 h 273133"/>
              <a:gd name="connsiteX1" fmla="*/ 961901 w 973777"/>
              <a:gd name="connsiteY1" fmla="*/ 201881 h 273133"/>
              <a:gd name="connsiteX2" fmla="*/ 938151 w 973777"/>
              <a:gd name="connsiteY2" fmla="*/ 154380 h 273133"/>
              <a:gd name="connsiteX3" fmla="*/ 855023 w 973777"/>
              <a:gd name="connsiteY3" fmla="*/ 83128 h 273133"/>
              <a:gd name="connsiteX4" fmla="*/ 736270 w 973777"/>
              <a:gd name="connsiteY4" fmla="*/ 11876 h 273133"/>
              <a:gd name="connsiteX5" fmla="*/ 593766 w 973777"/>
              <a:gd name="connsiteY5" fmla="*/ 0 h 273133"/>
              <a:gd name="connsiteX6" fmla="*/ 213756 w 973777"/>
              <a:gd name="connsiteY6" fmla="*/ 23751 h 273133"/>
              <a:gd name="connsiteX7" fmla="*/ 166255 w 973777"/>
              <a:gd name="connsiteY7" fmla="*/ 47502 h 273133"/>
              <a:gd name="connsiteX8" fmla="*/ 95003 w 973777"/>
              <a:gd name="connsiteY8" fmla="*/ 71252 h 273133"/>
              <a:gd name="connsiteX9" fmla="*/ 59377 w 973777"/>
              <a:gd name="connsiteY9" fmla="*/ 106878 h 273133"/>
              <a:gd name="connsiteX10" fmla="*/ 23751 w 973777"/>
              <a:gd name="connsiteY10" fmla="*/ 130629 h 273133"/>
              <a:gd name="connsiteX11" fmla="*/ 11875 w 973777"/>
              <a:gd name="connsiteY11" fmla="*/ 166255 h 273133"/>
              <a:gd name="connsiteX12" fmla="*/ 0 w 973777"/>
              <a:gd name="connsiteY12" fmla="*/ 190006 h 27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3777" h="273133">
                <a:moveTo>
                  <a:pt x="973777" y="273133"/>
                </a:moveTo>
                <a:cubicBezTo>
                  <a:pt x="969818" y="249382"/>
                  <a:pt x="968820" y="224944"/>
                  <a:pt x="961901" y="201881"/>
                </a:cubicBezTo>
                <a:cubicBezTo>
                  <a:pt x="956814" y="184925"/>
                  <a:pt x="948440" y="168785"/>
                  <a:pt x="938151" y="154380"/>
                </a:cubicBezTo>
                <a:cubicBezTo>
                  <a:pt x="920577" y="129777"/>
                  <a:pt x="878191" y="99346"/>
                  <a:pt x="855023" y="83128"/>
                </a:cubicBezTo>
                <a:cubicBezTo>
                  <a:pt x="846437" y="77118"/>
                  <a:pt x="761305" y="16570"/>
                  <a:pt x="736270" y="11876"/>
                </a:cubicBezTo>
                <a:cubicBezTo>
                  <a:pt x="689420" y="3092"/>
                  <a:pt x="641267" y="3959"/>
                  <a:pt x="593766" y="0"/>
                </a:cubicBezTo>
                <a:cubicBezTo>
                  <a:pt x="467096" y="7917"/>
                  <a:pt x="339897" y="9735"/>
                  <a:pt x="213756" y="23751"/>
                </a:cubicBezTo>
                <a:cubicBezTo>
                  <a:pt x="196162" y="25706"/>
                  <a:pt x="182692" y="40927"/>
                  <a:pt x="166255" y="47502"/>
                </a:cubicBezTo>
                <a:cubicBezTo>
                  <a:pt x="143010" y="56800"/>
                  <a:pt x="95003" y="71252"/>
                  <a:pt x="95003" y="71252"/>
                </a:cubicBezTo>
                <a:cubicBezTo>
                  <a:pt x="83128" y="83127"/>
                  <a:pt x="72279" y="96127"/>
                  <a:pt x="59377" y="106878"/>
                </a:cubicBezTo>
                <a:cubicBezTo>
                  <a:pt x="48413" y="116015"/>
                  <a:pt x="32667" y="119484"/>
                  <a:pt x="23751" y="130629"/>
                </a:cubicBezTo>
                <a:cubicBezTo>
                  <a:pt x="15931" y="140404"/>
                  <a:pt x="16524" y="154633"/>
                  <a:pt x="11875" y="166255"/>
                </a:cubicBezTo>
                <a:cubicBezTo>
                  <a:pt x="8588" y="174473"/>
                  <a:pt x="3958" y="182089"/>
                  <a:pt x="0" y="190006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937662" y="843151"/>
            <a:ext cx="213756" cy="219886"/>
          </a:xfrm>
          <a:custGeom>
            <a:avLst/>
            <a:gdLst>
              <a:gd name="connsiteX0" fmla="*/ 0 w 213756"/>
              <a:gd name="connsiteY0" fmla="*/ 0 h 219886"/>
              <a:gd name="connsiteX1" fmla="*/ 23751 w 213756"/>
              <a:gd name="connsiteY1" fmla="*/ 213755 h 219886"/>
              <a:gd name="connsiteX2" fmla="*/ 95003 w 213756"/>
              <a:gd name="connsiteY2" fmla="*/ 190005 h 219886"/>
              <a:gd name="connsiteX3" fmla="*/ 166255 w 213756"/>
              <a:gd name="connsiteY3" fmla="*/ 142504 h 219886"/>
              <a:gd name="connsiteX4" fmla="*/ 213756 w 213756"/>
              <a:gd name="connsiteY4" fmla="*/ 118753 h 21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56" h="219886">
                <a:moveTo>
                  <a:pt x="0" y="0"/>
                </a:moveTo>
                <a:cubicBezTo>
                  <a:pt x="7917" y="71252"/>
                  <a:pt x="-8310" y="149633"/>
                  <a:pt x="23751" y="213755"/>
                </a:cubicBezTo>
                <a:cubicBezTo>
                  <a:pt x="34947" y="236147"/>
                  <a:pt x="95003" y="190005"/>
                  <a:pt x="95003" y="190005"/>
                </a:cubicBezTo>
                <a:cubicBezTo>
                  <a:pt x="118754" y="174171"/>
                  <a:pt x="139175" y="151531"/>
                  <a:pt x="166255" y="142504"/>
                </a:cubicBezTo>
                <a:cubicBezTo>
                  <a:pt x="207192" y="128858"/>
                  <a:pt x="193030" y="139479"/>
                  <a:pt x="213756" y="11875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47116" y="492365"/>
            <a:ext cx="3231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데이터의 인덱스가 하나씩 들어옴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9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36CCBAA-5D18-4872-8A36-0EBF1992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731022" cy="63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3936" y="2668736"/>
            <a:ext cx="3608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0000"/>
                </a:solidFill>
              </a:rPr>
              <a:t>tb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row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추가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r>
              <a:rPr lang="en-US" altLang="ko-KR" sz="3600" b="1" dirty="0" smtClean="0">
                <a:solidFill>
                  <a:srgbClr val="FF0000"/>
                </a:solidFill>
              </a:rPr>
              <a:t>(&lt;table /&gt;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에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/&gt; </a:t>
            </a:r>
          </a:p>
          <a:p>
            <a:r>
              <a:rPr lang="en-US" altLang="ko-KR" sz="3600" b="1" dirty="0" smtClean="0">
                <a:solidFill>
                  <a:srgbClr val="FF0000"/>
                </a:solidFill>
              </a:rPr>
              <a:t>…. </a:t>
            </a:r>
          </a:p>
          <a:p>
            <a:r>
              <a:rPr lang="en-US" altLang="ko-KR" sz="3600" b="1" dirty="0" smtClean="0">
                <a:solidFill>
                  <a:srgbClr val="FF0000"/>
                </a:solidFill>
              </a:rPr>
              <a:t>&lt;td/&gt;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7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36CCBAA-5D18-4872-8A36-0EBF1992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731022" cy="6385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8923" y="3024996"/>
            <a:ext cx="3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0000"/>
                </a:solidFill>
              </a:rPr>
              <a:t>tb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row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추가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6983" y="3919268"/>
            <a:ext cx="3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wrap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tb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추가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8266" y="4717349"/>
            <a:ext cx="3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클래</a:t>
            </a:r>
            <a:r>
              <a:rPr lang="ko-KR" altLang="en-US" sz="3600" b="1" dirty="0">
                <a:solidFill>
                  <a:srgbClr val="FF0000"/>
                </a:solidFill>
              </a:rPr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127772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16A6C2F-1DD9-4FF8-B0F6-4C25CF78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0667" cy="40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2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16A6C2F-1DD9-4FF8-B0F6-4C25CF78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0667" cy="4077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8237" y="2538107"/>
            <a:ext cx="543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rgbClr val="FF0000"/>
                </a:solidFill>
              </a:rPr>
              <a:t>결국엔 여기에 추가됨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8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6145E67-F4A4-4048-ABA7-39725FF7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76444" cy="5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D0D39FC-D74A-4FF5-A12A-301CB122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3EC97F-91B7-44C2-9AC2-391367E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D2A1AF8-D71E-41E1-AB2B-00F4DA63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58EFF61-0D98-47AE-B8D1-A7389F88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22844" cy="53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32BB1EE-A5B2-4DEB-9DD9-421E0C43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747022" cy="41803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42272" y="4278702"/>
            <a:ext cx="628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전송에 성공하면 실행될 함수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282" y="2861094"/>
            <a:ext cx="36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데이터 형식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510" y="896788"/>
            <a:ext cx="6755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rgbClr val="FF0000"/>
                </a:solidFill>
              </a:rPr>
              <a:t>서버의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r>
              <a:rPr lang="en-US" altLang="ko-KR" sz="3600" b="1" dirty="0" err="1" smtClean="0">
                <a:solidFill>
                  <a:srgbClr val="FF0000"/>
                </a:solidFill>
              </a:rPr>
              <a:t>js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폴더 안의 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MOCK_DATA.json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JSON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075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22" y="147578"/>
            <a:ext cx="11519140" cy="297518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JavaScript </a:t>
            </a:r>
            <a:br>
              <a:rPr lang="en-US" altLang="ko-KR" b="1" dirty="0" smtClean="0"/>
            </a:br>
            <a:r>
              <a:rPr lang="en-US" altLang="ko-KR" b="1" dirty="0" smtClean="0"/>
              <a:t>Object </a:t>
            </a:r>
            <a:r>
              <a:rPr lang="en-US" altLang="ko-KR" b="1" dirty="0" smtClean="0"/>
              <a:t>Notation</a:t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자바스크립트 간단 객체 표기법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326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316" y="362635"/>
            <a:ext cx="114357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JSON</a:t>
            </a:r>
            <a:r>
              <a:rPr lang="ko-KR" altLang="en-US" sz="2800" b="1" dirty="0"/>
              <a:t>은 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en-US" altLang="ko-KR" sz="2800" b="1" dirty="0" smtClean="0"/>
              <a:t>"</a:t>
            </a:r>
            <a:r>
              <a:rPr lang="ko-KR" altLang="en-US" sz="2800" b="1" dirty="0" smtClean="0"/>
              <a:t>키</a:t>
            </a:r>
            <a:r>
              <a:rPr lang="en-US" altLang="ko-KR" sz="2800" b="1" dirty="0" smtClean="0"/>
              <a:t>(key)-</a:t>
            </a:r>
            <a:r>
              <a:rPr lang="ko-KR" altLang="en-US" sz="2800" b="1" dirty="0" smtClean="0"/>
              <a:t>값</a:t>
            </a:r>
            <a:r>
              <a:rPr lang="en-US" altLang="ko-KR" sz="2800" b="1" dirty="0" smtClean="0"/>
              <a:t>(value)</a:t>
            </a:r>
            <a:r>
              <a:rPr lang="ko-KR" altLang="en-US" sz="2800" b="1" dirty="0" smtClean="0"/>
              <a:t> </a:t>
            </a:r>
            <a:r>
              <a:rPr lang="ko-KR" altLang="en-US" sz="2800" b="1" dirty="0"/>
              <a:t>쌍</a:t>
            </a:r>
            <a:r>
              <a:rPr lang="en-US" altLang="ko-KR" sz="2800" b="1" dirty="0"/>
              <a:t>"</a:t>
            </a:r>
            <a:r>
              <a:rPr lang="ko-KR" altLang="en-US" sz="2800" b="1" dirty="0"/>
              <a:t>으로 이루어진 데이터 오브젝트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8316" y="2930430"/>
            <a:ext cx="114357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데이터를 저장하거나 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ko-KR" altLang="en-US" sz="2800" b="1" dirty="0" smtClean="0"/>
              <a:t>전송할 </a:t>
            </a:r>
            <a:r>
              <a:rPr lang="ko-KR" altLang="en-US" sz="2800" b="1" dirty="0"/>
              <a:t>때 많이 사용되는 경량의 </a:t>
            </a:r>
            <a:r>
              <a:rPr lang="en-US" altLang="ko-KR" sz="2800" b="1" dirty="0"/>
              <a:t>DATA </a:t>
            </a:r>
            <a:r>
              <a:rPr lang="ko-KR" altLang="en-US" sz="2800" b="1" dirty="0"/>
              <a:t>교환 형식</a:t>
            </a:r>
          </a:p>
        </p:txBody>
      </p:sp>
    </p:spTree>
    <p:extLst>
      <p:ext uri="{BB962C8B-B14F-4D97-AF65-F5344CB8AC3E}">
        <p14:creationId xmlns:p14="http://schemas.microsoft.com/office/powerpoint/2010/main" val="316421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32BB1EE-A5B2-4DEB-9DD9-421E0C43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747022" cy="41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32BB1EE-A5B2-4DEB-9DD9-421E0C43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747022" cy="41803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22784" y="4180364"/>
            <a:ext cx="8134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전송에 성공하면 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MOCK_DATA.json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의 데이터가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endParaRPr lang="en-US" altLang="ko-KR" sz="3200" b="1" dirty="0" smtClean="0">
              <a:solidFill>
                <a:srgbClr val="FF0000"/>
              </a:solidFill>
            </a:endParaRPr>
          </a:p>
          <a:p>
            <a:r>
              <a:rPr lang="en-US" altLang="ko-KR" sz="32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변수로 들어옵니다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728364" y="4180364"/>
            <a:ext cx="125878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1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85</Words>
  <Application>Microsoft Office PowerPoint</Application>
  <PresentationFormat>사용자 지정</PresentationFormat>
  <Paragraphs>31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ajax 예제</vt:lpstr>
      <vt:lpstr>예제1</vt:lpstr>
      <vt:lpstr>PowerPoint 프레젠테이션</vt:lpstr>
      <vt:lpstr>PowerPoint 프레젠테이션</vt:lpstr>
      <vt:lpstr>JSON이란?</vt:lpstr>
      <vt:lpstr>JavaScript  Object Notation  자바스크립트 간단 객체 표기법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hb</cp:lastModifiedBy>
  <cp:revision>14</cp:revision>
  <dcterms:created xsi:type="dcterms:W3CDTF">2020-05-06T06:58:07Z</dcterms:created>
  <dcterms:modified xsi:type="dcterms:W3CDTF">2020-07-03T06:32:29Z</dcterms:modified>
</cp:coreProperties>
</file>