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9" r:id="rId6"/>
    <p:sldId id="270" r:id="rId7"/>
    <p:sldId id="265" r:id="rId8"/>
    <p:sldId id="266" r:id="rId9"/>
    <p:sldId id="271" r:id="rId10"/>
    <p:sldId id="267" r:id="rId11"/>
    <p:sldId id="268" r:id="rId12"/>
    <p:sldId id="260" r:id="rId13"/>
    <p:sldId id="261" r:id="rId14"/>
    <p:sldId id="262" r:id="rId15"/>
    <p:sldId id="263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BE67DB6-FE6B-4D89-9B27-2EE0A490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86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4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4FFC02F-3A5C-4D5E-AFB6-00F663A9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0711" cy="35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2B223E-638F-4323-8F70-F4679ECF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5248" cy="58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62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88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58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0D39FC-D74A-4FF5-A12A-301CB122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3EC97F-91B7-44C2-9AC2-391367E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2A1AF8-D71E-41E1-AB2B-00F4DA63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81377FA-9E28-44DA-BE18-6F0D38D0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2805" cy="56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696CD90-8F74-4A0A-B2E6-49BC227B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0" y="0"/>
            <a:ext cx="11411601" cy="44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2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696CD90-8F74-4A0A-B2E6-49BC227B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0" y="0"/>
            <a:ext cx="11411601" cy="4427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3283" y="1567445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rgbClr val="FF0000"/>
                </a:solidFill>
              </a:rPr>
              <a:t>데이터 출처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282" y="2919253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rgbClr val="FF0000"/>
                </a:solidFill>
              </a:rPr>
              <a:t>데이터 타입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9998" y="4470998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성공했을 경우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696CD90-8F74-4A0A-B2E6-49BC227B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0" y="0"/>
            <a:ext cx="11411601" cy="4427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9998" y="4470998"/>
            <a:ext cx="479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성공했을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로 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ko-KR" altLang="en-US" sz="3600" b="1" dirty="0" smtClean="0">
                <a:solidFill>
                  <a:srgbClr val="FF0000"/>
                </a:solidFill>
              </a:rPr>
              <a:t>데이터가 들어옴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B852A38-3B8E-4CE8-8680-BAD5128C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27644" cy="162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3823" y="1905928"/>
            <a:ext cx="5817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dataset.xml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에서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f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ind()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사용해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ko-KR" altLang="en-US" sz="3600" b="1" dirty="0" smtClean="0">
                <a:solidFill>
                  <a:srgbClr val="FF0000"/>
                </a:solidFill>
              </a:rPr>
              <a:t>얻어낸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&lt;record&gt;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객체를 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ko-KR" altLang="en-US" sz="3600" b="1" dirty="0" smtClean="0">
                <a:solidFill>
                  <a:srgbClr val="FF0000"/>
                </a:solidFill>
              </a:rPr>
              <a:t>참조합니다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8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DAF4082-C112-456F-80FB-8E61F884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35911" cy="64043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89" y="48207"/>
            <a:ext cx="290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each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는 반복실행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8182" y="460943"/>
            <a:ext cx="585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의 인덱스는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i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로 값은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로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3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DAF4082-C112-456F-80FB-8E61F884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35911" cy="6404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532" y="1150065"/>
            <a:ext cx="1115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id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일치하는 부분의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text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글자 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532" y="2418746"/>
            <a:ext cx="1115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first_name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과 일치하는 부분의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text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글자 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531" y="3628050"/>
            <a:ext cx="1115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last_name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과 일치하는 부분의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text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글자 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532" y="4825478"/>
            <a:ext cx="1115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email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과 일치하는 부분의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text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글자 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530" y="6046658"/>
            <a:ext cx="1115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o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2800" b="1" smtClean="0">
                <a:solidFill>
                  <a:srgbClr val="FF0000"/>
                </a:solidFill>
              </a:rPr>
              <a:t>gender</a:t>
            </a:r>
            <a:r>
              <a:rPr lang="ko-KR" altLang="en-US" sz="2800" b="1" smtClean="0">
                <a:solidFill>
                  <a:srgbClr val="FF0000"/>
                </a:solidFill>
              </a:rPr>
              <a:t>과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일치하는 부분의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text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글자 값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105</Words>
  <Application>Microsoft Office PowerPoint</Application>
  <PresentationFormat>사용자 지정</PresentationFormat>
  <Paragraphs>19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ajax 예제</vt:lpstr>
      <vt:lpstr>예제1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hb</cp:lastModifiedBy>
  <cp:revision>8</cp:revision>
  <dcterms:created xsi:type="dcterms:W3CDTF">2020-05-06T06:58:07Z</dcterms:created>
  <dcterms:modified xsi:type="dcterms:W3CDTF">2020-05-08T14:45:26Z</dcterms:modified>
</cp:coreProperties>
</file>