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4" r:id="rId6"/>
    <p:sldId id="267" r:id="rId7"/>
    <p:sldId id="268" r:id="rId8"/>
    <p:sldId id="266" r:id="rId9"/>
    <p:sldId id="260" r:id="rId10"/>
    <p:sldId id="261" r:id="rId11"/>
    <p:sldId id="275" r:id="rId12"/>
    <p:sldId id="276" r:id="rId13"/>
    <p:sldId id="277" r:id="rId14"/>
    <p:sldId id="278" r:id="rId15"/>
    <p:sldId id="262" r:id="rId16"/>
    <p:sldId id="271" r:id="rId17"/>
    <p:sldId id="270" r:id="rId18"/>
    <p:sldId id="273" r:id="rId19"/>
    <p:sldId id="272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9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7EC3BD4-86A9-437E-995B-B1A428F1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9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01986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blocked by CORS policy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6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7EC3BD4-86A9-437E-995B-B1A428F1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9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01986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blocked by CORS policy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356" y="3055413"/>
            <a:ext cx="11830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200" b="1" dirty="0">
                <a:solidFill>
                  <a:srgbClr val="FF0000"/>
                </a:solidFill>
              </a:rPr>
              <a:t>교차 출처 리소스 공유 </a:t>
            </a:r>
            <a:r>
              <a:rPr lang="ko-KR" altLang="ko-KR" sz="3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CORS : </a:t>
            </a:r>
            <a:r>
              <a:rPr lang="ko-KR" altLang="ko-KR" sz="3200" b="1" dirty="0" smtClean="0">
                <a:solidFill>
                  <a:srgbClr val="FF0000"/>
                </a:solidFill>
              </a:rPr>
              <a:t>Cross-origin </a:t>
            </a:r>
            <a:r>
              <a:rPr lang="ko-KR" altLang="ko-KR" sz="3200" b="1" dirty="0">
                <a:solidFill>
                  <a:srgbClr val="FF0000"/>
                </a:solidFill>
              </a:rPr>
              <a:t>resource sharing)</a:t>
            </a:r>
          </a:p>
        </p:txBody>
      </p:sp>
    </p:spTree>
    <p:extLst>
      <p:ext uri="{BB962C8B-B14F-4D97-AF65-F5344CB8AC3E}">
        <p14:creationId xmlns:p14="http://schemas.microsoft.com/office/powerpoint/2010/main" val="279860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7EC3BD4-86A9-437E-995B-B1A428F1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39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01986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blocked by CORS policy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356" y="3055413"/>
            <a:ext cx="11830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200" b="1" dirty="0">
                <a:solidFill>
                  <a:srgbClr val="FF0000"/>
                </a:solidFill>
              </a:rPr>
              <a:t>교차 출처 리소스 공유 </a:t>
            </a:r>
            <a:r>
              <a:rPr lang="ko-KR" altLang="ko-KR" sz="3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CORS : </a:t>
            </a:r>
            <a:r>
              <a:rPr lang="ko-KR" altLang="ko-KR" sz="3200" b="1" dirty="0" smtClean="0">
                <a:solidFill>
                  <a:srgbClr val="FF0000"/>
                </a:solidFill>
              </a:rPr>
              <a:t>Cross-origin </a:t>
            </a:r>
            <a:r>
              <a:rPr lang="ko-KR" altLang="ko-KR" sz="3200" b="1" dirty="0">
                <a:solidFill>
                  <a:srgbClr val="FF0000"/>
                </a:solidFill>
              </a:rPr>
              <a:t>resource sharing)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356" y="4217747"/>
            <a:ext cx="11830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서로 다른 도메인의 데이터를 전송할 수 없다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.</a:t>
            </a:r>
            <a:endParaRPr lang="ko-KR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6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4" y="386403"/>
            <a:ext cx="2914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1E379C6-8771-42B9-ADC7-89E5E4C9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85" y="2903072"/>
            <a:ext cx="11439525" cy="55245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960729" y="1011820"/>
            <a:ext cx="1669575" cy="182624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" y="1912371"/>
            <a:ext cx="296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데이터를 좀 주세요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795517" y="957904"/>
            <a:ext cx="1457378" cy="170340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96353" y="1603106"/>
            <a:ext cx="506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동일 </a:t>
            </a:r>
            <a:r>
              <a:rPr lang="ko-KR" altLang="en-US" sz="2400" b="1" smtClean="0">
                <a:solidFill>
                  <a:srgbClr val="FF0000"/>
                </a:solidFill>
              </a:rPr>
              <a:t>출처 원칙에 따라 불가능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&quot;없음&quot; 기호 11"/>
          <p:cNvSpPr/>
          <p:nvPr/>
        </p:nvSpPr>
        <p:spPr>
          <a:xfrm>
            <a:off x="3214706" y="1618496"/>
            <a:ext cx="581647" cy="61288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785" y="4730718"/>
            <a:ext cx="506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해결방법은 서버언어를 사용하거나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JSONP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사용하는 것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1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JSONP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194" y="1825625"/>
            <a:ext cx="11532358" cy="4351338"/>
          </a:xfrm>
        </p:spPr>
        <p:txBody>
          <a:bodyPr/>
          <a:lstStyle/>
          <a:p>
            <a:r>
              <a:rPr lang="ko-KR" altLang="ko-KR" b="1" dirty="0"/>
              <a:t>JSONP</a:t>
            </a:r>
            <a:r>
              <a:rPr lang="ko-KR" altLang="ko-KR" dirty="0"/>
              <a:t>(JSON with Padding 또는 JSON-P)는 클라이언트가 아닌, 각기 다른 도메인에 상주하는 서버로부터 데이터를 요청하기 위해 사용된다</a:t>
            </a:r>
            <a:r>
              <a:rPr lang="ko-KR" altLang="ko-KR" dirty="0" smtClean="0"/>
              <a:t>.</a:t>
            </a:r>
            <a:r>
              <a:rPr lang="en-US" altLang="ko-KR" dirty="0" smtClean="0"/>
              <a:t> </a:t>
            </a:r>
          </a:p>
          <a:p>
            <a:endParaRPr lang="en-US" altLang="ko-KR" b="1" dirty="0"/>
          </a:p>
          <a:p>
            <a:r>
              <a:rPr lang="ko-KR" altLang="ko-KR" b="1" dirty="0" smtClean="0"/>
              <a:t>JSONP</a:t>
            </a:r>
            <a:r>
              <a:rPr lang="ko-KR" altLang="ko-KR" dirty="0"/>
              <a:t>는 동일-출처 정책을 우회하는 데이터의 공유를 가능하게 한다.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1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1"/>
            <a:ext cx="11491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b="1" dirty="0" smtClean="0"/>
              <a:t>동일출처 원칙에 위반되기 때문에</a:t>
            </a:r>
            <a:endParaRPr lang="en-US" altLang="ko-KR" sz="5400" b="1" dirty="0" smtClean="0"/>
          </a:p>
          <a:p>
            <a:endParaRPr lang="en-US" altLang="ko-KR" sz="5400" b="1" dirty="0"/>
          </a:p>
          <a:p>
            <a:r>
              <a:rPr lang="ko-KR" altLang="en-US" sz="5400" b="1" dirty="0" smtClean="0"/>
              <a:t>데이터를 </a:t>
            </a:r>
            <a:r>
              <a:rPr lang="ko-KR" altLang="en-US" sz="5400" b="1" dirty="0" err="1" smtClean="0"/>
              <a:t>불러올수가</a:t>
            </a:r>
            <a:r>
              <a:rPr lang="ko-KR" altLang="en-US" sz="5400" b="1" dirty="0" smtClean="0"/>
              <a:t> 없음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4628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023" y="2224584"/>
            <a:ext cx="7178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b="1" dirty="0" smtClean="0"/>
              <a:t>동일 출처 원칙이란</a:t>
            </a:r>
            <a:r>
              <a:rPr lang="en-US" altLang="ko-KR" sz="5400" b="1" dirty="0" smtClean="0"/>
              <a:t>?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919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1"/>
            <a:ext cx="11491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200" b="1" dirty="0"/>
              <a:t>기본적으로 웹 브라우저는 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ko-KR" altLang="ko-KR" sz="3200" b="1" dirty="0" smtClean="0"/>
              <a:t>도메인이 </a:t>
            </a:r>
            <a:r>
              <a:rPr lang="ko-KR" altLang="ko-KR" sz="3200" b="1" dirty="0"/>
              <a:t>다른 웹 페이지로는 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ko-KR" altLang="ko-KR" sz="3200" b="1" dirty="0" smtClean="0"/>
              <a:t>Ajax </a:t>
            </a:r>
            <a:r>
              <a:rPr lang="ko-KR" altLang="ko-KR" sz="3200" b="1" dirty="0"/>
              <a:t>등의 방법으로 접근하지 못하게 제한하고 있는데, 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ko-KR" altLang="ko-KR" sz="3200" b="1" dirty="0" smtClean="0"/>
              <a:t>이것을 </a:t>
            </a:r>
            <a:r>
              <a:rPr lang="ko-KR" altLang="ko-KR" sz="3200" b="1" dirty="0"/>
              <a:t>동일출처원칙(Same-origin policy)이라고 합니다.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942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1"/>
            <a:ext cx="114914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/>
              <a:t>이것은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ko-KR" altLang="en-US" sz="3200" b="1" dirty="0" smtClean="0"/>
              <a:t>자바스크립트 보안의 일종입니다</a:t>
            </a:r>
            <a:r>
              <a:rPr lang="en-US" altLang="ko-KR" sz="3200" b="1" dirty="0" smtClean="0"/>
              <a:t>.</a:t>
            </a:r>
          </a:p>
          <a:p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01634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1"/>
            <a:ext cx="114914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/>
              <a:t>두 </a:t>
            </a:r>
            <a:r>
              <a:rPr lang="en-US" altLang="ko-KR" sz="3200" b="1" dirty="0" smtClean="0"/>
              <a:t>URL</a:t>
            </a:r>
            <a:r>
              <a:rPr lang="ko-KR" altLang="en-US" sz="3200" b="1" dirty="0" smtClean="0"/>
              <a:t>의 프로토콜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포트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호스트가 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ko-KR" altLang="en-US" sz="3200" b="1" dirty="0" smtClean="0"/>
              <a:t>모두 같아야 동일한 출처라고 말합니다</a:t>
            </a:r>
            <a:r>
              <a:rPr lang="en-US" altLang="ko-KR" sz="3200" b="1" dirty="0" smtClean="0"/>
              <a:t>.</a:t>
            </a:r>
          </a:p>
          <a:p>
            <a:endParaRPr lang="en-US" altLang="ko-KR" sz="3200" b="1" dirty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58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3EC97F-91B7-44C2-9AC2-391367E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91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77434"/>
          </a:xfrm>
        </p:spPr>
        <p:txBody>
          <a:bodyPr>
            <a:normAutofit/>
          </a:bodyPr>
          <a:lstStyle/>
          <a:p>
            <a:r>
              <a:rPr lang="ko-KR" altLang="en-US" sz="199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BAF9FEF-77BF-473E-B6E4-4B31718C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905067" cy="51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EA4FFAE-C085-4657-8A59-A4456B2F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91575" cy="4943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1E379C6-8771-42B9-ADC7-89E5E4C9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3442"/>
            <a:ext cx="11439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EA4FFAE-C085-4657-8A59-A4456B2F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91575" cy="4943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1E379C6-8771-42B9-ADC7-89E5E4C9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3442"/>
            <a:ext cx="11439525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82303" y="798660"/>
            <a:ext cx="415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데이터를 받아올 곳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59222" y="1827921"/>
            <a:ext cx="623235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79610" y="6075892"/>
            <a:ext cx="100616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9222" y="2215851"/>
            <a:ext cx="291353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2752" y="1875870"/>
            <a:ext cx="415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데이터 타입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9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1045" cy="68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12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21170" cy="687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32012" y="1815152"/>
            <a:ext cx="878915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5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46DB93-FA23-4930-AD4D-5AAD3052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6"/>
            <a:ext cx="11153422" cy="43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1CA3C3E-B00E-449C-A512-171DD1E0D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569401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154</Words>
  <Application>Microsoft Office PowerPoint</Application>
  <PresentationFormat>사용자 지정</PresentationFormat>
  <Paragraphs>36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ajax 예제</vt:lpstr>
      <vt:lpstr>예제4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JSONP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hb</cp:lastModifiedBy>
  <cp:revision>17</cp:revision>
  <dcterms:created xsi:type="dcterms:W3CDTF">2020-05-06T06:58:07Z</dcterms:created>
  <dcterms:modified xsi:type="dcterms:W3CDTF">2020-07-03T07:15:14Z</dcterms:modified>
</cp:coreProperties>
</file>