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78" r:id="rId6"/>
    <p:sldId id="279" r:id="rId7"/>
    <p:sldId id="262" r:id="rId8"/>
    <p:sldId id="263" r:id="rId9"/>
    <p:sldId id="280" r:id="rId10"/>
    <p:sldId id="281" r:id="rId11"/>
    <p:sldId id="282" r:id="rId12"/>
    <p:sldId id="260" r:id="rId13"/>
    <p:sldId id="283" r:id="rId14"/>
    <p:sldId id="284" r:id="rId15"/>
    <p:sldId id="264" r:id="rId16"/>
    <p:sldId id="269" r:id="rId17"/>
    <p:sldId id="276" r:id="rId18"/>
    <p:sldId id="270" r:id="rId19"/>
    <p:sldId id="272" r:id="rId20"/>
    <p:sldId id="274" r:id="rId21"/>
    <p:sldId id="273" r:id="rId22"/>
    <p:sldId id="275" r:id="rId23"/>
    <p:sldId id="271" r:id="rId24"/>
    <p:sldId id="277" r:id="rId25"/>
    <p:sldId id="265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056" autoAdjust="0"/>
  </p:normalViewPr>
  <p:slideViewPr>
    <p:cSldViewPr snapToGrid="0">
      <p:cViewPr varScale="1">
        <p:scale>
          <a:sx n="57" d="100"/>
          <a:sy n="57" d="100"/>
        </p:scale>
        <p:origin x="18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893D-4940-4478-88DD-3882216CACA4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C9CF-9146-40F8-9C7A-585ABD95C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_self: </a:t>
            </a:r>
            <a:r>
              <a:rPr lang="ko-KR" altLang="en-US" dirty="0"/>
              <a:t>클릭한 창에서 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_blank: </a:t>
            </a:r>
            <a:r>
              <a:rPr lang="ko-KR" altLang="en-US" dirty="0"/>
              <a:t>연결문서를 새창에서 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_parent: </a:t>
            </a:r>
            <a:r>
              <a:rPr lang="ko-KR" altLang="en-US" dirty="0"/>
              <a:t>부모 창에서 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_top : </a:t>
            </a:r>
            <a:r>
              <a:rPr lang="ko-KR" altLang="en-US" dirty="0"/>
              <a:t>가장 상위 창에서 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C9CF-9146-40F8-9C7A-585ABD95C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F53DFB-AE32-4571-BA33-D6DC4F20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7675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504" y="5201392"/>
            <a:ext cx="564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r>
              <a:rPr lang="ko-KR" altLang="en-US" sz="3200" b="1" dirty="0">
                <a:solidFill>
                  <a:srgbClr val="FF0000"/>
                </a:solidFill>
              </a:rPr>
              <a:t>태그에 속성 지정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709741" y="2719449"/>
            <a:ext cx="13704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547353" y="3168732"/>
            <a:ext cx="230223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9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F53DFB-AE32-4571-BA33-D6DC4F20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77675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504" y="5201392"/>
            <a:ext cx="726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r>
              <a:rPr lang="ko-KR" altLang="en-US" sz="3200" b="1" dirty="0">
                <a:solidFill>
                  <a:srgbClr val="FF0000"/>
                </a:solidFill>
              </a:rPr>
              <a:t>태그 내부에 제목</a:t>
            </a:r>
            <a:r>
              <a:rPr lang="en-US" altLang="ko-KR" sz="3200" b="1" dirty="0">
                <a:solidFill>
                  <a:srgbClr val="FF0000"/>
                </a:solidFill>
              </a:rPr>
              <a:t>(title)</a:t>
            </a:r>
            <a:r>
              <a:rPr lang="ko-KR" altLang="en-US" sz="3200" b="1" dirty="0">
                <a:solidFill>
                  <a:srgbClr val="FF0000"/>
                </a:solidFill>
              </a:rPr>
              <a:t>을 넣음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709741" y="2719449"/>
            <a:ext cx="13704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547353" y="3168732"/>
            <a:ext cx="230223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87718" y="4520539"/>
            <a:ext cx="247998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599CB6-708F-4475-A8F4-C06C77E1323C}"/>
              </a:ext>
            </a:extLst>
          </p:cNvPr>
          <p:cNvSpPr txBox="1"/>
          <p:nvPr/>
        </p:nvSpPr>
        <p:spPr>
          <a:xfrm>
            <a:off x="7495822" y="3689268"/>
            <a:ext cx="47977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target</a:t>
            </a: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>
                <a:solidFill>
                  <a:srgbClr val="FF0000"/>
                </a:solidFill>
              </a:rPr>
              <a:t>링크를 </a:t>
            </a:r>
            <a:r>
              <a:rPr lang="ko-KR" altLang="en-US" sz="3200" b="1" dirty="0" err="1">
                <a:solidFill>
                  <a:srgbClr val="FF0000"/>
                </a:solidFill>
              </a:rPr>
              <a:t>클릭할때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>
                <a:solidFill>
                  <a:srgbClr val="FF0000"/>
                </a:solidFill>
              </a:rPr>
              <a:t>어떻게 열 것인가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_blank : </a:t>
            </a:r>
            <a:r>
              <a:rPr lang="ko-KR" altLang="en-US" sz="3200" b="1" dirty="0">
                <a:solidFill>
                  <a:srgbClr val="FF0000"/>
                </a:solidFill>
              </a:rPr>
              <a:t>새창에서</a:t>
            </a:r>
          </a:p>
        </p:txBody>
      </p:sp>
    </p:spTree>
    <p:extLst>
      <p:ext uri="{BB962C8B-B14F-4D97-AF65-F5344CB8AC3E}">
        <p14:creationId xmlns:p14="http://schemas.microsoft.com/office/powerpoint/2010/main" val="142674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10A6F3-2C7C-4F7A-8E28-E24D9406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482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4709741" y="486888"/>
            <a:ext cx="443425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09741" y="948047"/>
            <a:ext cx="270046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766" y="194500"/>
            <a:ext cx="397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리스트에 </a:t>
            </a:r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r>
              <a:rPr lang="ko-KR" altLang="en-US" sz="3200" b="1" dirty="0">
                <a:solidFill>
                  <a:srgbClr val="FF0000"/>
                </a:solidFill>
              </a:rPr>
              <a:t>태그 추가</a:t>
            </a:r>
          </a:p>
        </p:txBody>
      </p:sp>
    </p:spTree>
    <p:extLst>
      <p:ext uri="{BB962C8B-B14F-4D97-AF65-F5344CB8AC3E}">
        <p14:creationId xmlns:p14="http://schemas.microsoft.com/office/powerpoint/2010/main" val="34466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10A6F3-2C7C-4F7A-8E28-E24D9406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4825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709741" y="1874323"/>
            <a:ext cx="397112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7753" y="3210832"/>
            <a:ext cx="397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ul</a:t>
            </a:r>
            <a:r>
              <a:rPr lang="ko-KR" altLang="en-US" sz="3200" b="1" dirty="0">
                <a:solidFill>
                  <a:srgbClr val="FF0000"/>
                </a:solidFill>
              </a:rPr>
              <a:t>에 </a:t>
            </a:r>
            <a:r>
              <a:rPr lang="en-US" altLang="ko-KR" sz="3200" b="1" dirty="0">
                <a:solidFill>
                  <a:srgbClr val="FF0000"/>
                </a:solidFill>
              </a:rPr>
              <a:t>li</a:t>
            </a:r>
            <a:r>
              <a:rPr lang="ko-KR" altLang="en-US" sz="3200" b="1" dirty="0" err="1">
                <a:solidFill>
                  <a:srgbClr val="FF0000"/>
                </a:solidFill>
              </a:rPr>
              <a:t>를</a:t>
            </a:r>
            <a:r>
              <a:rPr lang="ko-KR" altLang="en-US" sz="3200" b="1" dirty="0">
                <a:solidFill>
                  <a:srgbClr val="FF0000"/>
                </a:solidFill>
              </a:rPr>
              <a:t> 붙임</a:t>
            </a:r>
          </a:p>
        </p:txBody>
      </p:sp>
    </p:spTree>
    <p:extLst>
      <p:ext uri="{BB962C8B-B14F-4D97-AF65-F5344CB8AC3E}">
        <p14:creationId xmlns:p14="http://schemas.microsoft.com/office/powerpoint/2010/main" val="119696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10A6F3-2C7C-4F7A-8E28-E24D9406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4825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985346" y="2753097"/>
            <a:ext cx="468364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85345" y="3068328"/>
            <a:ext cx="549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class wrap</a:t>
            </a:r>
            <a:r>
              <a:rPr lang="ko-KR" altLang="en-US" sz="3200" b="1" dirty="0">
                <a:solidFill>
                  <a:srgbClr val="FF0000"/>
                </a:solidFill>
              </a:rPr>
              <a:t>에 </a:t>
            </a:r>
            <a:r>
              <a:rPr lang="en-US" altLang="ko-KR" sz="3200" b="1" dirty="0" err="1">
                <a:solidFill>
                  <a:srgbClr val="FF0000"/>
                </a:solidFill>
              </a:rPr>
              <a:t>ul</a:t>
            </a:r>
            <a:r>
              <a:rPr lang="ko-KR" altLang="en-US" sz="3200" b="1" dirty="0">
                <a:solidFill>
                  <a:srgbClr val="FF0000"/>
                </a:solidFill>
              </a:rPr>
              <a:t>태그를 붙임</a:t>
            </a:r>
          </a:p>
        </p:txBody>
      </p:sp>
    </p:spTree>
    <p:extLst>
      <p:ext uri="{BB962C8B-B14F-4D97-AF65-F5344CB8AC3E}">
        <p14:creationId xmlns:p14="http://schemas.microsoft.com/office/powerpoint/2010/main" val="97593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E14AE5-6161-4374-8111-80755F01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81756" cy="43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004" y="5771408"/>
            <a:ext cx="72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curl </a:t>
            </a:r>
            <a:r>
              <a:rPr lang="ko-KR" altLang="en-US" sz="2400" b="1" dirty="0" err="1">
                <a:solidFill>
                  <a:srgbClr val="FF0000"/>
                </a:solidFill>
              </a:rPr>
              <a:t>메서드를</a:t>
            </a:r>
            <a:r>
              <a:rPr lang="ko-KR" altLang="en-US" sz="2400" b="1" dirty="0">
                <a:solidFill>
                  <a:srgbClr val="FF0000"/>
                </a:solidFill>
              </a:rPr>
              <a:t> 사용해 교차 도메인 데이터를 불러옴</a:t>
            </a:r>
          </a:p>
        </p:txBody>
      </p:sp>
    </p:spTree>
    <p:extLst>
      <p:ext uri="{BB962C8B-B14F-4D97-AF65-F5344CB8AC3E}">
        <p14:creationId xmlns:p14="http://schemas.microsoft.com/office/powerpoint/2010/main" val="204081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004" y="5771408"/>
            <a:ext cx="862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curl </a:t>
            </a:r>
            <a:r>
              <a:rPr lang="ko-KR" altLang="en-US" sz="2400" b="1" dirty="0" err="1">
                <a:solidFill>
                  <a:srgbClr val="FF0000"/>
                </a:solidFill>
              </a:rPr>
              <a:t>메서드는</a:t>
            </a:r>
            <a:r>
              <a:rPr lang="ko-KR" altLang="en-US" sz="2400" b="1" dirty="0">
                <a:solidFill>
                  <a:srgbClr val="FF0000"/>
                </a:solidFill>
              </a:rPr>
              <a:t> 서버가 서로 통신할 수 있는 </a:t>
            </a:r>
            <a:r>
              <a:rPr lang="ko-KR" altLang="en-US" sz="2400" b="1" dirty="0" err="1">
                <a:solidFill>
                  <a:srgbClr val="FF0000"/>
                </a:solidFill>
              </a:rPr>
              <a:t>메서드를</a:t>
            </a:r>
            <a:r>
              <a:rPr lang="ko-KR" altLang="en-US" sz="2400" b="1" dirty="0">
                <a:solidFill>
                  <a:srgbClr val="FF0000"/>
                </a:solidFill>
              </a:rPr>
              <a:t> 지원</a:t>
            </a:r>
          </a:p>
        </p:txBody>
      </p:sp>
    </p:spTree>
    <p:extLst>
      <p:ext uri="{BB962C8B-B14F-4D97-AF65-F5344CB8AC3E}">
        <p14:creationId xmlns:p14="http://schemas.microsoft.com/office/powerpoint/2010/main" val="245102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9538" y="3610099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cURL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세션을 실행합니다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2442" y="4220712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cURL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세션을 종료합니다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590" y="912421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cURL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세션을 생성합니다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203" y="1302097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cURL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세션의 옵션을 설정합니다</a:t>
            </a:r>
            <a:r>
              <a:rPr lang="en-US" altLang="ko-KR" sz="2400" b="1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5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7345" y="1282535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SSL </a:t>
            </a:r>
            <a:r>
              <a:rPr lang="ko-KR" altLang="en-US" sz="2400" b="1" dirty="0">
                <a:solidFill>
                  <a:srgbClr val="FF0000"/>
                </a:solidFill>
              </a:rPr>
              <a:t>인증서 검사 여부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698171" y="2113808"/>
            <a:ext cx="684018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C97F-91B7-44C2-9AC2-391367E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91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SSL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보안 소켓 계층</a:t>
            </a:r>
            <a:r>
              <a:rPr lang="en-US" altLang="ko-KR" b="1" dirty="0"/>
              <a:t>(</a:t>
            </a:r>
            <a:r>
              <a:rPr lang="en-US" altLang="ko-KR" b="1" i="1" dirty="0"/>
              <a:t>Secure Socket Layer</a:t>
            </a:r>
            <a:r>
              <a:rPr lang="en-US" altLang="ko-KR" b="1" dirty="0"/>
              <a:t>)</a:t>
            </a:r>
            <a:r>
              <a:rPr lang="ko-KR" altLang="en-US" b="1" dirty="0"/>
              <a:t>은 넷 </a:t>
            </a:r>
            <a:r>
              <a:rPr lang="ko-KR" altLang="en-US" b="1" dirty="0" err="1"/>
              <a:t>스케이프사</a:t>
            </a:r>
            <a:r>
              <a:rPr lang="ko-KR" altLang="en-US" b="1" dirty="0"/>
              <a:t> 에서 개발한 인터넷 보안 프로토콜이다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ko-KR" b="1" dirty="0"/>
              <a:t>전송 계층 보안</a:t>
            </a:r>
            <a:r>
              <a:rPr lang="ko-KR" altLang="en-US" b="1" dirty="0"/>
              <a:t>은</a:t>
            </a:r>
            <a:r>
              <a:rPr lang="ko-KR" altLang="ko-KR" b="1" dirty="0"/>
              <a:t> 컴퓨터 네트워크에 통신 보안을 제공하기 위해 설계된 암호 규약이다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240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7345" y="1282535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결과값을 </a:t>
            </a:r>
            <a:r>
              <a:rPr lang="ko-KR" altLang="en-US" sz="2400" b="1" dirty="0" err="1">
                <a:solidFill>
                  <a:srgbClr val="FF0000"/>
                </a:solidFill>
              </a:rPr>
              <a:t>받을것인가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98171" y="2493819"/>
            <a:ext cx="684018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6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99564" y="2458193"/>
            <a:ext cx="520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헤더 정보를 </a:t>
            </a:r>
            <a:r>
              <a:rPr lang="ko-KR" altLang="en-US" sz="2400" b="1" dirty="0" err="1">
                <a:solidFill>
                  <a:srgbClr val="FF0000"/>
                </a:solidFill>
              </a:rPr>
              <a:t>읽을것인가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733796" y="2821261"/>
            <a:ext cx="516576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1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9538" y="3610099"/>
            <a:ext cx="552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접속하고자 하는 곳의 주소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81299" y="3586349"/>
            <a:ext cx="738645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84317" y="3156858"/>
            <a:ext cx="426522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8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751" cy="56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9538" y="3610099"/>
            <a:ext cx="415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cURL</a:t>
            </a:r>
            <a:r>
              <a:rPr lang="ko-KR" altLang="en-US" sz="2400" b="1" dirty="0">
                <a:solidFill>
                  <a:srgbClr val="FF0000"/>
                </a:solidFill>
              </a:rPr>
              <a:t>세션을 실행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10099" y="3875085"/>
            <a:ext cx="233943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0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1BA087-9C6E-4A6B-8032-1B595EDD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49694" cy="58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6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4634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9D7E8B-2C01-4044-AEB4-685BD97B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22774" cy="52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4EF60-4C26-4C34-960F-ABCFE6F2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29060" cy="43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7017" y="1718729"/>
            <a:ext cx="609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서버끼리 </a:t>
            </a:r>
            <a:r>
              <a:rPr lang="ko-KR" altLang="en-US" sz="2400" b="1" dirty="0" err="1">
                <a:solidFill>
                  <a:srgbClr val="FF0000"/>
                </a:solidFill>
              </a:rPr>
              <a:t>통신가능한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</a:rPr>
              <a:t>php</a:t>
            </a:r>
            <a:r>
              <a:rPr lang="ko-KR" altLang="en-US" sz="2400" b="1" dirty="0">
                <a:solidFill>
                  <a:srgbClr val="FF0000"/>
                </a:solidFill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10804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4EF60-4C26-4C34-960F-ABCFE6F2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29060" cy="43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7017" y="1718729"/>
            <a:ext cx="609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php</a:t>
            </a:r>
            <a:r>
              <a:rPr lang="ko-KR" altLang="en-US" sz="2400" b="1" dirty="0">
                <a:solidFill>
                  <a:srgbClr val="FF0000"/>
                </a:solidFill>
              </a:rPr>
              <a:t>파일을 실행하여 결과를 받아옴</a:t>
            </a:r>
          </a:p>
        </p:txBody>
      </p:sp>
    </p:spTree>
    <p:extLst>
      <p:ext uri="{BB962C8B-B14F-4D97-AF65-F5344CB8AC3E}">
        <p14:creationId xmlns:p14="http://schemas.microsoft.com/office/powerpoint/2010/main" val="25892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4EF60-4C26-4C34-960F-ABCFE6F2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29060" cy="43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1876" y="4372663"/>
            <a:ext cx="8787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xml </a:t>
            </a:r>
            <a:r>
              <a:rPr lang="ko-KR" altLang="en-US" sz="2400" b="1" dirty="0">
                <a:solidFill>
                  <a:srgbClr val="FF0000"/>
                </a:solidFill>
              </a:rPr>
              <a:t>형태로 데이터를 받아오고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성공했을 경우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function(data)</a:t>
            </a:r>
            <a:r>
              <a:rPr lang="ko-KR" altLang="en-US" sz="2400" b="1" dirty="0">
                <a:solidFill>
                  <a:srgbClr val="FF0000"/>
                </a:solidFill>
              </a:rPr>
              <a:t>의 매개변수인 </a:t>
            </a:r>
            <a:r>
              <a:rPr lang="en-US" altLang="ko-KR" sz="2400" b="1" dirty="0">
                <a:solidFill>
                  <a:srgbClr val="FF0000"/>
                </a:solidFill>
              </a:rPr>
              <a:t>data</a:t>
            </a:r>
            <a:r>
              <a:rPr lang="ko-KR" altLang="en-US" sz="2400" b="1" dirty="0">
                <a:solidFill>
                  <a:srgbClr val="FF0000"/>
                </a:solidFill>
              </a:rPr>
              <a:t>에 데이터가 넘어옵니다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6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D77089-F18D-4742-90C0-E6FCEEF8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42171" cy="2604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8222" y="555501"/>
            <a:ext cx="72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$items </a:t>
            </a:r>
            <a:r>
              <a:rPr lang="ko-KR" altLang="en-US" sz="2400" b="1" dirty="0">
                <a:solidFill>
                  <a:srgbClr val="FF0000"/>
                </a:solidFill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</a:rPr>
              <a:t>item </a:t>
            </a:r>
            <a:r>
              <a:rPr lang="ko-KR" altLang="en-US" sz="2400" b="1" dirty="0">
                <a:solidFill>
                  <a:srgbClr val="FF0000"/>
                </a:solidFill>
              </a:rPr>
              <a:t>요소를 모두 가져옵니다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1186A-0AD7-4450-82B0-F405E33AB23B}"/>
              </a:ext>
            </a:extLst>
          </p:cNvPr>
          <p:cNvSpPr txBox="1"/>
          <p:nvPr/>
        </p:nvSpPr>
        <p:spPr>
          <a:xfrm>
            <a:off x="4425830" y="2635344"/>
            <a:ext cx="72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$items </a:t>
            </a:r>
            <a:r>
              <a:rPr lang="ko-KR" altLang="en-US" sz="2400" b="1" dirty="0">
                <a:solidFill>
                  <a:srgbClr val="FF0000"/>
                </a:solidFill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</a:rPr>
              <a:t>번째 부터 </a:t>
            </a:r>
            <a:r>
              <a:rPr lang="en-US" altLang="ko-KR" sz="2400" b="1" dirty="0">
                <a:solidFill>
                  <a:srgbClr val="FF0000"/>
                </a:solidFill>
              </a:rPr>
              <a:t>9</a:t>
            </a:r>
            <a:r>
              <a:rPr lang="ko-KR" altLang="en-US" sz="2400" b="1" dirty="0">
                <a:solidFill>
                  <a:srgbClr val="FF0000"/>
                </a:solidFill>
              </a:rPr>
              <a:t>번째 까지 가져옵니다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F53DFB-AE32-4571-BA33-D6DC4F20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7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9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F53DFB-AE32-4571-BA33-D6DC4F20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7675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504" y="5201392"/>
            <a:ext cx="564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i</a:t>
            </a:r>
            <a:r>
              <a:rPr lang="ko-KR" altLang="en-US" sz="3200" b="1" dirty="0">
                <a:solidFill>
                  <a:srgbClr val="FF0000"/>
                </a:solidFill>
              </a:rPr>
              <a:t>는 인덱스 </a:t>
            </a:r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r>
              <a:rPr lang="ko-KR" altLang="en-US" sz="3200" b="1" dirty="0">
                <a:solidFill>
                  <a:srgbClr val="FF0000"/>
                </a:solidFill>
              </a:rPr>
              <a:t>는 데이터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28312" y="475013"/>
            <a:ext cx="245819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204</Words>
  <Application>Microsoft Office PowerPoint</Application>
  <PresentationFormat>와이드스크린</PresentationFormat>
  <Paragraphs>47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ajax 예제</vt:lpstr>
      <vt:lpstr>예제5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SSL이란?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s</cp:lastModifiedBy>
  <cp:revision>22</cp:revision>
  <dcterms:created xsi:type="dcterms:W3CDTF">2020-05-06T06:58:07Z</dcterms:created>
  <dcterms:modified xsi:type="dcterms:W3CDTF">2020-07-08T00:10:08Z</dcterms:modified>
</cp:coreProperties>
</file>