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72" r:id="rId7"/>
    <p:sldId id="273" r:id="rId8"/>
    <p:sldId id="274" r:id="rId9"/>
    <p:sldId id="268" r:id="rId10"/>
    <p:sldId id="270" r:id="rId11"/>
    <p:sldId id="269" r:id="rId12"/>
    <p:sldId id="265" r:id="rId13"/>
    <p:sldId id="26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91D-69CE-42F3-A5F2-A27F8482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5A27B-7C1D-4077-B958-F996493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275D-F237-44F2-9C16-89F219C2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1D82B-3A77-481F-B69D-A042B6F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47C2C-DD10-4937-A7FF-8BAA4955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3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59F2-B971-409A-8D47-19B1BAC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425F8-3F19-42E4-9922-7C1157FF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BD19-1142-464D-9778-E503E32F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FF25-F74E-4409-B87E-6FBF0E15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E9A38-3D88-4BED-B678-B33E646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D033C-77F5-485E-9D70-11DC7195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E5C47-70A0-46F5-9982-6CEDF058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00F43-126D-40F6-BF86-CE7D2A91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A771-E3CF-4702-A8CD-277D723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1546-17F2-4F4F-9F23-EA35D22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CDBA-55FA-4B03-854F-5817A54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F095-7E17-426B-9BDA-1C8286A1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B6D8-6CA7-4DD0-80D5-3163AD5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1465-7E05-42D6-9DB9-2F7EA120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D1B66-088B-4125-9C27-63D39C3C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1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EC0E-5998-47B3-A7AC-3CE96DB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E842E-C1BC-4398-9B67-3C697D10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307-ED21-414E-ADCE-77974AE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CBB64-10A6-4DD4-A4EE-5F3C5948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D2B32-C4B7-4739-9548-7F3F60E0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42F3-5BFE-4E88-9ABB-DFA8DBAD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4FF-0494-4435-A1B2-9498285FD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03423-2053-43DF-A98F-3C07086A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D3E1-6DCB-4B8D-818E-EF2D08CB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4E7E0-8D54-4AED-95CD-5A3C0AD9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6864C-7C5B-426A-868B-FB935544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B83BF-1974-4A72-937E-98637103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BFC9-CE49-4A43-85BB-51996FA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39CB-FCAF-4B87-8BE0-52E84D2F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43F40-F722-46B4-94AE-5CF3BAD6C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AE057-EB00-4525-849E-C792FF06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DD903-2209-4816-8514-0619E8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F0105-7B75-458C-923D-1C36474D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6C8837-CA76-47BC-89C1-D470ED04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E4002-493F-4CE4-9E79-29D8F4F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6C5C5-309F-4254-ABB2-E08A129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949594-FE2B-4060-A380-CE516EFB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B540F-D795-4791-8379-C9309484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8E628-5B45-4764-A297-2C66AB7C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E0510-6438-4C22-8394-1DF1CAE9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9A352-EAA3-49BF-AB2B-D4C906C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9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F5F0-B2AC-47F7-8A64-3A3F2FAE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E640-0179-4F80-8237-A5C3930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E5C3-3D66-473F-A9B2-9889EFD8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D2A3-0FD9-4A57-956A-2EC5BCD0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BEDFA-F03C-48FE-8FFC-DE70FEA9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C16C0-A337-4E52-8805-D47FFE6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D2FB-52B1-48B0-AAD5-A52891B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D9205-589E-4C51-9638-69B3C0FB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570B6-2378-4CC8-9682-D49AA1D38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E8B8-A993-4262-89A5-DE645C5A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B878E-49C6-4F40-82A5-20C7AAF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9C90F-7497-4D5A-A460-082C319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CB57A5-E1C1-43DA-8B64-482E3D1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04D2-846A-45AE-9A92-38964ADD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141CC-8A85-4973-BAD2-0B7A8A04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FD7-2F39-4E1D-9C66-3799638AC20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65669-90BF-4EE1-AA77-DFF97B91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2CCB2-84BE-4CD5-804D-E78A05057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3BDE-7FED-4082-ABB8-1AEB7DECA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ajax </a:t>
            </a:r>
            <a:r>
              <a:rPr lang="ko-KR" altLang="en-US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98519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021"/>
            <a:ext cx="11281558" cy="323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7561" y="234496"/>
            <a:ext cx="10515600" cy="1325563"/>
          </a:xfrm>
        </p:spPr>
        <p:txBody>
          <a:bodyPr/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ember.php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5020794"/>
            <a:ext cx="422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콜백함수에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데이터를 넘겨줌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jsonp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JSONP</a:t>
            </a:r>
            <a:r>
              <a:rPr lang="ko-KR" altLang="en-US" b="1" dirty="0"/>
              <a:t>는 </a:t>
            </a:r>
            <a:r>
              <a:rPr lang="en-US" altLang="ko-KR" b="1" i="1" dirty="0" err="1"/>
              <a:t>json</a:t>
            </a:r>
            <a:r>
              <a:rPr lang="en-US" altLang="ko-KR" b="1" dirty="0"/>
              <a:t> with padding</a:t>
            </a:r>
            <a:r>
              <a:rPr lang="ko-KR" altLang="en-US" b="1" dirty="0"/>
              <a:t>의 약자이다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다른 도메인으로부터 데이터를 가져오기 위해 사용하는 방법입니다</a:t>
            </a:r>
            <a:r>
              <a:rPr lang="en-US" altLang="ko-KR" b="1" dirty="0"/>
              <a:t>.</a:t>
            </a:r>
            <a:r>
              <a:rPr lang="en-US" altLang="ko-KR" b="1" dirty="0" smtClean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SOP </a:t>
            </a:r>
            <a:r>
              <a:rPr lang="ko-KR" altLang="en-US" b="1" dirty="0"/>
              <a:t>정책으로 인해 생기는 이슈를 </a:t>
            </a:r>
            <a:r>
              <a:rPr lang="en-US" altLang="ko-KR" b="1" dirty="0"/>
              <a:t>Cross-domain issue</a:t>
            </a:r>
            <a:r>
              <a:rPr lang="ko-KR" altLang="en-US" b="1" dirty="0"/>
              <a:t>라고 하는데 </a:t>
            </a:r>
            <a:r>
              <a:rPr lang="en-US" altLang="ko-KR" b="1" dirty="0"/>
              <a:t>JSONP</a:t>
            </a:r>
            <a:r>
              <a:rPr lang="ko-KR" altLang="en-US" b="1" dirty="0"/>
              <a:t>는 이 이슈를 우회해서 데이터 공유를 가능하게 하였습니다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73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5FDC04-F69C-4651-BA23-64909DFA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75"/>
            <a:ext cx="10043160" cy="38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4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12A225-E1F2-4F50-9A81-77DBFF3F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3116" cy="28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8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24073-477B-4357-B202-B1CD42AFE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19008"/>
          </a:xfrm>
        </p:spPr>
        <p:txBody>
          <a:bodyPr>
            <a:normAutofit/>
          </a:bodyPr>
          <a:lstStyle/>
          <a:p>
            <a:r>
              <a:rPr lang="ko-KR" altLang="en-US" sz="9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974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C97F-91B7-44C2-9AC2-391367E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9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A723C-76FD-40EA-B423-E851E559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9880" cy="52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4388807"/>
            <a:ext cx="120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데이터를 요청한 교차 도메인 서버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member.php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요청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1887" y="6858000"/>
            <a:ext cx="1081841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921331" y="1977241"/>
            <a:ext cx="16269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21331" y="2426524"/>
            <a:ext cx="281445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" y="4388807"/>
            <a:ext cx="1207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href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주소에서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en-US" altLang="ko-KR" sz="2400" b="1" dirty="0" err="1">
                <a:solidFill>
                  <a:srgbClr val="FF0000"/>
                </a:solidFill>
              </a:rPr>
              <a:t>j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sonp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타입을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전송받음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07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4388807"/>
            <a:ext cx="120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완료가 되면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myFnc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함수를 실행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78827" y="2770908"/>
            <a:ext cx="39188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5327130"/>
            <a:ext cx="1207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요청이 완료되면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myFnc</a:t>
            </a:r>
            <a:r>
              <a:rPr lang="ko-KR" altLang="en-US" sz="2400" b="1" smtClean="0">
                <a:solidFill>
                  <a:srgbClr val="FF0000"/>
                </a:solidFill>
              </a:rPr>
              <a:t>함수를 이용하여 결과를 전달받음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78827" y="2770908"/>
            <a:ext cx="39188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1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778827" y="2770908"/>
            <a:ext cx="39188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1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E459D-A189-4C4B-9AD1-323D50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5160" cy="4368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69DF2-AA1B-44BA-8F00-4CC2112E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8795"/>
            <a:ext cx="11761260" cy="10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72</Words>
  <Application>Microsoft Office PowerPoint</Application>
  <PresentationFormat>와이드스크린</PresentationFormat>
  <Paragraphs>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ajax 예제</vt:lpstr>
      <vt:lpstr>예제6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member.php</vt:lpstr>
      <vt:lpstr>jsonp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예제</dc:title>
  <dc:creator>s</dc:creator>
  <cp:lastModifiedBy>KB</cp:lastModifiedBy>
  <cp:revision>17</cp:revision>
  <dcterms:created xsi:type="dcterms:W3CDTF">2020-05-06T06:58:07Z</dcterms:created>
  <dcterms:modified xsi:type="dcterms:W3CDTF">2021-11-25T05:17:11Z</dcterms:modified>
</cp:coreProperties>
</file>