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261" r:id="rId6"/>
    <p:sldId id="2253" r:id="rId7"/>
    <p:sldId id="2259" r:id="rId8"/>
    <p:sldId id="2255" r:id="rId9"/>
    <p:sldId id="2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13" autoAdjust="0"/>
    <p:restoredTop sz="93935" autoAdjust="0"/>
  </p:normalViewPr>
  <p:slideViewPr>
    <p:cSldViewPr snapToGrid="0">
      <p:cViewPr varScale="1">
        <p:scale>
          <a:sx n="70" d="100"/>
          <a:sy n="70" d="100"/>
        </p:scale>
        <p:origin x="56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9180E5-BCC8-4F33-A13C-FC301541C8BF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B42E954-BF26-4ACB-B098-00FBA61A6CD8}">
      <dgm:prSet/>
      <dgm:spPr/>
      <dgm:t>
        <a:bodyPr/>
        <a:lstStyle/>
        <a:p>
          <a:r>
            <a:rPr lang="en-US" dirty="0"/>
            <a:t>For</a:t>
          </a:r>
        </a:p>
      </dgm:t>
    </dgm:pt>
    <dgm:pt modelId="{BF591E77-56BD-4C10-AAB4-7203DFC9BF5E}" type="parTrans" cxnId="{4359F3F0-0690-4C27-83CB-4D31DBB6ED12}">
      <dgm:prSet/>
      <dgm:spPr/>
      <dgm:t>
        <a:bodyPr/>
        <a:lstStyle/>
        <a:p>
          <a:endParaRPr lang="en-US"/>
        </a:p>
      </dgm:t>
    </dgm:pt>
    <dgm:pt modelId="{1EB16FE5-29ED-48E5-B898-CF60AEADA41F}" type="sibTrans" cxnId="{4359F3F0-0690-4C27-83CB-4D31DBB6ED12}">
      <dgm:prSet/>
      <dgm:spPr/>
      <dgm:t>
        <a:bodyPr/>
        <a:lstStyle/>
        <a:p>
          <a:endParaRPr lang="en-US"/>
        </a:p>
      </dgm:t>
    </dgm:pt>
    <dgm:pt modelId="{7D0540BD-DAC2-4035-B6B6-81DFAEC501F1}">
      <dgm:prSet/>
      <dgm:spPr/>
      <dgm:t>
        <a:bodyPr/>
        <a:lstStyle/>
        <a:p>
          <a:r>
            <a:rPr lang="en-US" dirty="0"/>
            <a:t>Top Investments is a platform that serves </a:t>
          </a:r>
          <a:r>
            <a:rPr lang="en-US" b="1" dirty="0"/>
            <a:t>US real-estate investors</a:t>
          </a:r>
        </a:p>
      </dgm:t>
    </dgm:pt>
    <dgm:pt modelId="{BA460A58-2AD8-421A-9D7D-D211D17C5882}" type="parTrans" cxnId="{B860FDC1-C975-40AE-97E0-1B3B4DA8B70C}">
      <dgm:prSet/>
      <dgm:spPr/>
      <dgm:t>
        <a:bodyPr/>
        <a:lstStyle/>
        <a:p>
          <a:endParaRPr lang="en-US"/>
        </a:p>
      </dgm:t>
    </dgm:pt>
    <dgm:pt modelId="{6CCC9776-8399-4E19-A239-C1014CB134F7}" type="sibTrans" cxnId="{B860FDC1-C975-40AE-97E0-1B3B4DA8B70C}">
      <dgm:prSet/>
      <dgm:spPr/>
      <dgm:t>
        <a:bodyPr/>
        <a:lstStyle/>
        <a:p>
          <a:endParaRPr lang="en-US"/>
        </a:p>
      </dgm:t>
    </dgm:pt>
    <dgm:pt modelId="{5A2B3B91-358B-4EC6-B8D5-37ACFE038101}">
      <dgm:prSet/>
      <dgm:spPr/>
      <dgm:t>
        <a:bodyPr/>
        <a:lstStyle/>
        <a:p>
          <a:endParaRPr lang="en-US" dirty="0"/>
        </a:p>
      </dgm:t>
    </dgm:pt>
    <dgm:pt modelId="{6B68D9B3-48AB-47DC-94B0-C01BC51F8F37}" type="parTrans" cxnId="{39A5955C-6836-4464-849B-E0896B1C14DB}">
      <dgm:prSet/>
      <dgm:spPr/>
      <dgm:t>
        <a:bodyPr/>
        <a:lstStyle/>
        <a:p>
          <a:endParaRPr lang="en-US"/>
        </a:p>
      </dgm:t>
    </dgm:pt>
    <dgm:pt modelId="{E0497F28-7E9A-4F2B-A6CD-E3BDC8E9E736}" type="sibTrans" cxnId="{39A5955C-6836-4464-849B-E0896B1C14DB}">
      <dgm:prSet/>
      <dgm:spPr/>
      <dgm:t>
        <a:bodyPr/>
        <a:lstStyle/>
        <a:p>
          <a:endParaRPr lang="en-US"/>
        </a:p>
      </dgm:t>
    </dgm:pt>
    <dgm:pt modelId="{0D4ABD71-127A-49DA-878E-1522379123F7}">
      <dgm:prSet/>
      <dgm:spPr/>
      <dgm:t>
        <a:bodyPr/>
        <a:lstStyle/>
        <a:p>
          <a:r>
            <a:rPr lang="en-US" dirty="0"/>
            <a:t>Who need</a:t>
          </a:r>
        </a:p>
      </dgm:t>
    </dgm:pt>
    <dgm:pt modelId="{0EA7379F-D4B2-457D-BC1A-C8CEB90786B3}" type="parTrans" cxnId="{28D52DC6-FAB2-4C12-B911-606DFE5D0EA3}">
      <dgm:prSet/>
      <dgm:spPr/>
      <dgm:t>
        <a:bodyPr/>
        <a:lstStyle/>
        <a:p>
          <a:endParaRPr lang="en-US"/>
        </a:p>
      </dgm:t>
    </dgm:pt>
    <dgm:pt modelId="{FD8A62CD-B8EE-4005-A537-633C8C71244A}" type="sibTrans" cxnId="{28D52DC6-FAB2-4C12-B911-606DFE5D0EA3}">
      <dgm:prSet/>
      <dgm:spPr/>
      <dgm:t>
        <a:bodyPr/>
        <a:lstStyle/>
        <a:p>
          <a:endParaRPr lang="en-US"/>
        </a:p>
      </dgm:t>
    </dgm:pt>
    <dgm:pt modelId="{EBA17BC9-48BF-486C-B6F9-0C6E6BAA4C9A}">
      <dgm:prSet/>
      <dgm:spPr/>
      <dgm:t>
        <a:bodyPr/>
        <a:lstStyle/>
        <a:p>
          <a:r>
            <a:rPr lang="en-US" dirty="0"/>
            <a:t>User friendly platform </a:t>
          </a:r>
          <a:r>
            <a:rPr lang="en-US" b="0" i="0" dirty="0"/>
            <a:t>consolidating </a:t>
          </a:r>
          <a:r>
            <a:rPr lang="en-US" b="1" i="0" dirty="0"/>
            <a:t>assets from multiple providers</a:t>
          </a:r>
          <a:endParaRPr lang="en-US" b="1" dirty="0"/>
        </a:p>
      </dgm:t>
    </dgm:pt>
    <dgm:pt modelId="{6B7951FD-9DDF-4DB1-A83B-0822940E565D}" type="parTrans" cxnId="{37EBE987-9CBA-4109-AE61-521BA347BDB8}">
      <dgm:prSet/>
      <dgm:spPr/>
      <dgm:t>
        <a:bodyPr/>
        <a:lstStyle/>
        <a:p>
          <a:endParaRPr lang="en-US"/>
        </a:p>
      </dgm:t>
    </dgm:pt>
    <dgm:pt modelId="{C1A39599-CF48-4661-AC50-9173D80EFD73}" type="sibTrans" cxnId="{37EBE987-9CBA-4109-AE61-521BA347BDB8}">
      <dgm:prSet/>
      <dgm:spPr/>
      <dgm:t>
        <a:bodyPr/>
        <a:lstStyle/>
        <a:p>
          <a:endParaRPr lang="en-US"/>
        </a:p>
      </dgm:t>
    </dgm:pt>
    <dgm:pt modelId="{99F28D07-E6D7-40F3-8234-8AB97A554CCF}">
      <dgm:prSet/>
      <dgm:spPr/>
      <dgm:t>
        <a:bodyPr/>
        <a:lstStyle/>
        <a:p>
          <a:r>
            <a:rPr lang="en-US" b="1" dirty="0">
              <a:latin typeface="Segoe WPC"/>
            </a:rPr>
            <a:t>Top Investments </a:t>
          </a:r>
          <a:r>
            <a:rPr lang="en-US" dirty="0"/>
            <a:t>provides</a:t>
          </a:r>
        </a:p>
      </dgm:t>
    </dgm:pt>
    <dgm:pt modelId="{ECF381DE-61C4-490F-9089-5BC7B628012E}" type="parTrans" cxnId="{30E168AD-4D2A-4FE3-8DD9-0D25A291ADE8}">
      <dgm:prSet/>
      <dgm:spPr/>
      <dgm:t>
        <a:bodyPr/>
        <a:lstStyle/>
        <a:p>
          <a:endParaRPr lang="en-US"/>
        </a:p>
      </dgm:t>
    </dgm:pt>
    <dgm:pt modelId="{9387B6EF-938B-4F9F-A917-F7D89CC6406C}" type="sibTrans" cxnId="{30E168AD-4D2A-4FE3-8DD9-0D25A291ADE8}">
      <dgm:prSet/>
      <dgm:spPr/>
      <dgm:t>
        <a:bodyPr/>
        <a:lstStyle/>
        <a:p>
          <a:endParaRPr lang="en-US"/>
        </a:p>
      </dgm:t>
    </dgm:pt>
    <dgm:pt modelId="{9DCB8687-6E8F-437E-891A-CDFAAE50BD6C}">
      <dgm:prSet/>
      <dgm:spPr/>
      <dgm:t>
        <a:bodyPr/>
        <a:lstStyle/>
        <a:p>
          <a:r>
            <a:rPr lang="en-US" dirty="0"/>
            <a:t>Standardization of data for </a:t>
          </a:r>
          <a:r>
            <a:rPr lang="en-US" b="1" dirty="0"/>
            <a:t>efficient selection process</a:t>
          </a:r>
        </a:p>
      </dgm:t>
    </dgm:pt>
    <dgm:pt modelId="{B3AC697A-65FE-43F7-BF58-CFFDE72A5EE2}" type="parTrans" cxnId="{A1B9F1FA-1638-471A-8FC3-126322F67B0A}">
      <dgm:prSet/>
      <dgm:spPr/>
      <dgm:t>
        <a:bodyPr/>
        <a:lstStyle/>
        <a:p>
          <a:endParaRPr lang="en-US"/>
        </a:p>
      </dgm:t>
    </dgm:pt>
    <dgm:pt modelId="{4E482985-47DC-4A2F-A02B-9628C2264AC6}" type="sibTrans" cxnId="{A1B9F1FA-1638-471A-8FC3-126322F67B0A}">
      <dgm:prSet/>
      <dgm:spPr/>
      <dgm:t>
        <a:bodyPr/>
        <a:lstStyle/>
        <a:p>
          <a:endParaRPr lang="en-US"/>
        </a:p>
      </dgm:t>
    </dgm:pt>
    <dgm:pt modelId="{4340552D-51A8-4505-9257-BE379C2B5164}">
      <dgm:prSet/>
      <dgm:spPr/>
      <dgm:t>
        <a:bodyPr/>
        <a:lstStyle/>
        <a:p>
          <a:r>
            <a:rPr lang="en-US" b="1" dirty="0"/>
            <a:t>Accelerated Decision making</a:t>
          </a:r>
          <a:r>
            <a:rPr lang="en-US" dirty="0"/>
            <a:t> process (supported by ROI calculations)</a:t>
          </a:r>
        </a:p>
      </dgm:t>
    </dgm:pt>
    <dgm:pt modelId="{904D3F01-0C0A-4861-88E2-EC32DB6570A0}" type="parTrans" cxnId="{D98941D6-A81E-40FC-A0FA-D11A8A2B861F}">
      <dgm:prSet/>
      <dgm:spPr/>
      <dgm:t>
        <a:bodyPr/>
        <a:lstStyle/>
        <a:p>
          <a:endParaRPr lang="en-US"/>
        </a:p>
      </dgm:t>
    </dgm:pt>
    <dgm:pt modelId="{A8A2B214-7421-4848-8FEA-50FD3AB996AB}" type="sibTrans" cxnId="{D98941D6-A81E-40FC-A0FA-D11A8A2B861F}">
      <dgm:prSet/>
      <dgm:spPr/>
      <dgm:t>
        <a:bodyPr/>
        <a:lstStyle/>
        <a:p>
          <a:endParaRPr lang="en-US"/>
        </a:p>
      </dgm:t>
    </dgm:pt>
    <dgm:pt modelId="{E4EBE7FE-7779-4CE6-8FAD-C086D72C165D}">
      <dgm:prSet/>
      <dgm:spPr/>
      <dgm:t>
        <a:bodyPr/>
        <a:lstStyle/>
        <a:p>
          <a:r>
            <a:rPr lang="en-US" b="1" dirty="0"/>
            <a:t>Decision making efficiency</a:t>
          </a:r>
        </a:p>
      </dgm:t>
    </dgm:pt>
    <dgm:pt modelId="{F79FC5A6-7011-42AE-9F71-DFE140543955}" type="parTrans" cxnId="{313AF4AB-5DA8-42CA-B76D-05F250665497}">
      <dgm:prSet/>
      <dgm:spPr/>
      <dgm:t>
        <a:bodyPr/>
        <a:lstStyle/>
        <a:p>
          <a:endParaRPr lang="en-US"/>
        </a:p>
      </dgm:t>
    </dgm:pt>
    <dgm:pt modelId="{2E55146F-6DBC-4D41-BA3F-543AFFABFAD5}" type="sibTrans" cxnId="{313AF4AB-5DA8-42CA-B76D-05F250665497}">
      <dgm:prSet/>
      <dgm:spPr/>
      <dgm:t>
        <a:bodyPr/>
        <a:lstStyle/>
        <a:p>
          <a:endParaRPr lang="en-US"/>
        </a:p>
      </dgm:t>
    </dgm:pt>
    <dgm:pt modelId="{4CE13DF3-9E69-4AD1-8E05-CB07179119F5}">
      <dgm:prSet/>
      <dgm:spPr/>
      <dgm:t>
        <a:bodyPr/>
        <a:lstStyle/>
        <a:p>
          <a:r>
            <a:rPr lang="en-US" dirty="0"/>
            <a:t>Attention to </a:t>
          </a:r>
          <a:r>
            <a:rPr lang="en-US" b="1" dirty="0"/>
            <a:t>user friendliness, usability and design</a:t>
          </a:r>
        </a:p>
      </dgm:t>
    </dgm:pt>
    <dgm:pt modelId="{2DDAE38C-159C-483E-B541-197069CEDBB9}" type="parTrans" cxnId="{6CBFA8F7-C018-44E4-A642-6F87368B76A2}">
      <dgm:prSet/>
      <dgm:spPr/>
      <dgm:t>
        <a:bodyPr/>
        <a:lstStyle/>
        <a:p>
          <a:endParaRPr lang="en-US"/>
        </a:p>
      </dgm:t>
    </dgm:pt>
    <dgm:pt modelId="{70C3BCA2-4256-49DD-A55A-F47BCCDA7DDA}" type="sibTrans" cxnId="{6CBFA8F7-C018-44E4-A642-6F87368B76A2}">
      <dgm:prSet/>
      <dgm:spPr/>
      <dgm:t>
        <a:bodyPr/>
        <a:lstStyle/>
        <a:p>
          <a:endParaRPr lang="en-US"/>
        </a:p>
      </dgm:t>
    </dgm:pt>
    <dgm:pt modelId="{D9F9EF38-426F-43BF-BEB4-91BB0DA54BB0}" type="pres">
      <dgm:prSet presAssocID="{329180E5-BCC8-4F33-A13C-FC301541C8BF}" presName="linear" presStyleCnt="0">
        <dgm:presLayoutVars>
          <dgm:dir/>
          <dgm:animLvl val="lvl"/>
          <dgm:resizeHandles val="exact"/>
        </dgm:presLayoutVars>
      </dgm:prSet>
      <dgm:spPr/>
    </dgm:pt>
    <dgm:pt modelId="{73E4AF2C-CA46-4E84-88BD-6072809B5723}" type="pres">
      <dgm:prSet presAssocID="{AB42E954-BF26-4ACB-B098-00FBA61A6CD8}" presName="parentLin" presStyleCnt="0"/>
      <dgm:spPr/>
    </dgm:pt>
    <dgm:pt modelId="{F2C77842-ED72-4B50-BEFC-F92DCC55EA96}" type="pres">
      <dgm:prSet presAssocID="{AB42E954-BF26-4ACB-B098-00FBA61A6CD8}" presName="parentLeftMargin" presStyleLbl="node1" presStyleIdx="0" presStyleCnt="3"/>
      <dgm:spPr/>
    </dgm:pt>
    <dgm:pt modelId="{0B08C1FF-E4EA-42AC-A045-F82D9B6DE56E}" type="pres">
      <dgm:prSet presAssocID="{AB42E954-BF26-4ACB-B098-00FBA61A6CD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C6ED9B5-AD14-45A5-A486-40AD92229AFC}" type="pres">
      <dgm:prSet presAssocID="{AB42E954-BF26-4ACB-B098-00FBA61A6CD8}" presName="negativeSpace" presStyleCnt="0"/>
      <dgm:spPr/>
    </dgm:pt>
    <dgm:pt modelId="{68BCB956-1386-4D5D-B1CB-BB9A3CC6938A}" type="pres">
      <dgm:prSet presAssocID="{AB42E954-BF26-4ACB-B098-00FBA61A6CD8}" presName="childText" presStyleLbl="conFgAcc1" presStyleIdx="0" presStyleCnt="3">
        <dgm:presLayoutVars>
          <dgm:bulletEnabled val="1"/>
        </dgm:presLayoutVars>
      </dgm:prSet>
      <dgm:spPr/>
    </dgm:pt>
    <dgm:pt modelId="{85948308-F0E1-4082-9C57-DDF6CA61A00D}" type="pres">
      <dgm:prSet presAssocID="{1EB16FE5-29ED-48E5-B898-CF60AEADA41F}" presName="spaceBetweenRectangles" presStyleCnt="0"/>
      <dgm:spPr/>
    </dgm:pt>
    <dgm:pt modelId="{E609C8E8-F55E-4460-BEB8-7AA50D8BF386}" type="pres">
      <dgm:prSet presAssocID="{0D4ABD71-127A-49DA-878E-1522379123F7}" presName="parentLin" presStyleCnt="0"/>
      <dgm:spPr/>
    </dgm:pt>
    <dgm:pt modelId="{C492FFB7-E480-4EBE-A544-78271885ED69}" type="pres">
      <dgm:prSet presAssocID="{0D4ABD71-127A-49DA-878E-1522379123F7}" presName="parentLeftMargin" presStyleLbl="node1" presStyleIdx="0" presStyleCnt="3"/>
      <dgm:spPr/>
    </dgm:pt>
    <dgm:pt modelId="{0850A6F2-5680-4F07-8DD0-EC74D871516D}" type="pres">
      <dgm:prSet presAssocID="{0D4ABD71-127A-49DA-878E-1522379123F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BBC71A-196A-44DF-8A19-AE79AF63EB15}" type="pres">
      <dgm:prSet presAssocID="{0D4ABD71-127A-49DA-878E-1522379123F7}" presName="negativeSpace" presStyleCnt="0"/>
      <dgm:spPr/>
    </dgm:pt>
    <dgm:pt modelId="{504B83EC-C738-4848-B945-7582138CAE90}" type="pres">
      <dgm:prSet presAssocID="{0D4ABD71-127A-49DA-878E-1522379123F7}" presName="childText" presStyleLbl="conFgAcc1" presStyleIdx="1" presStyleCnt="3">
        <dgm:presLayoutVars>
          <dgm:bulletEnabled val="1"/>
        </dgm:presLayoutVars>
      </dgm:prSet>
      <dgm:spPr/>
    </dgm:pt>
    <dgm:pt modelId="{553F892F-C393-4904-8686-EF6E63F33025}" type="pres">
      <dgm:prSet presAssocID="{FD8A62CD-B8EE-4005-A537-633C8C71244A}" presName="spaceBetweenRectangles" presStyleCnt="0"/>
      <dgm:spPr/>
    </dgm:pt>
    <dgm:pt modelId="{31ACB62A-62EF-42C0-885E-58D9EA1C9661}" type="pres">
      <dgm:prSet presAssocID="{99F28D07-E6D7-40F3-8234-8AB97A554CCF}" presName="parentLin" presStyleCnt="0"/>
      <dgm:spPr/>
    </dgm:pt>
    <dgm:pt modelId="{CD7EBF37-601C-4F24-B88A-33FF5966D9D1}" type="pres">
      <dgm:prSet presAssocID="{99F28D07-E6D7-40F3-8234-8AB97A554CCF}" presName="parentLeftMargin" presStyleLbl="node1" presStyleIdx="1" presStyleCnt="3"/>
      <dgm:spPr/>
    </dgm:pt>
    <dgm:pt modelId="{B41D5B6A-8E8D-4A6F-A607-955C1D330908}" type="pres">
      <dgm:prSet presAssocID="{99F28D07-E6D7-40F3-8234-8AB97A554CC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A7C8AD2-A7ED-4345-99D3-566BF174BA9D}" type="pres">
      <dgm:prSet presAssocID="{99F28D07-E6D7-40F3-8234-8AB97A554CCF}" presName="negativeSpace" presStyleCnt="0"/>
      <dgm:spPr/>
    </dgm:pt>
    <dgm:pt modelId="{0963EA9F-9D50-429C-AA65-A923CFA46E7E}" type="pres">
      <dgm:prSet presAssocID="{99F28D07-E6D7-40F3-8234-8AB97A554CC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6420216-1FC0-42CF-87D8-8BD6D6E1D271}" type="presOf" srcId="{AB42E954-BF26-4ACB-B098-00FBA61A6CD8}" destId="{0B08C1FF-E4EA-42AC-A045-F82D9B6DE56E}" srcOrd="1" destOrd="0" presId="urn:microsoft.com/office/officeart/2005/8/layout/list1"/>
    <dgm:cxn modelId="{C744A21E-36A3-4A7D-AE62-D5149BD62AD2}" type="presOf" srcId="{7D0540BD-DAC2-4035-B6B6-81DFAEC501F1}" destId="{68BCB956-1386-4D5D-B1CB-BB9A3CC6938A}" srcOrd="0" destOrd="0" presId="urn:microsoft.com/office/officeart/2005/8/layout/list1"/>
    <dgm:cxn modelId="{97D64225-2F34-47DE-8D9D-CC09E2B39C0B}" type="presOf" srcId="{EBA17BC9-48BF-486C-B6F9-0C6E6BAA4C9A}" destId="{504B83EC-C738-4848-B945-7582138CAE90}" srcOrd="0" destOrd="0" presId="urn:microsoft.com/office/officeart/2005/8/layout/list1"/>
    <dgm:cxn modelId="{5A678F3A-C8D2-4076-A299-21F13BB4E9D2}" type="presOf" srcId="{99F28D07-E6D7-40F3-8234-8AB97A554CCF}" destId="{CD7EBF37-601C-4F24-B88A-33FF5966D9D1}" srcOrd="0" destOrd="0" presId="urn:microsoft.com/office/officeart/2005/8/layout/list1"/>
    <dgm:cxn modelId="{C8E3345B-442F-421B-925F-FAF9CA7ECF30}" type="presOf" srcId="{AB42E954-BF26-4ACB-B098-00FBA61A6CD8}" destId="{F2C77842-ED72-4B50-BEFC-F92DCC55EA96}" srcOrd="0" destOrd="0" presId="urn:microsoft.com/office/officeart/2005/8/layout/list1"/>
    <dgm:cxn modelId="{39A5955C-6836-4464-849B-E0896B1C14DB}" srcId="{AB42E954-BF26-4ACB-B098-00FBA61A6CD8}" destId="{5A2B3B91-358B-4EC6-B8D5-37ACFE038101}" srcOrd="1" destOrd="0" parTransId="{6B68D9B3-48AB-47DC-94B0-C01BC51F8F37}" sibTransId="{E0497F28-7E9A-4F2B-A6CD-E3BDC8E9E736}"/>
    <dgm:cxn modelId="{3842C343-73A0-4C99-A583-2EEFE89CA844}" type="presOf" srcId="{4340552D-51A8-4505-9257-BE379C2B5164}" destId="{0963EA9F-9D50-429C-AA65-A923CFA46E7E}" srcOrd="0" destOrd="1" presId="urn:microsoft.com/office/officeart/2005/8/layout/list1"/>
    <dgm:cxn modelId="{2991786B-4CAE-4C2A-AFA0-825FFF60DD30}" type="presOf" srcId="{4CE13DF3-9E69-4AD1-8E05-CB07179119F5}" destId="{0963EA9F-9D50-429C-AA65-A923CFA46E7E}" srcOrd="0" destOrd="2" presId="urn:microsoft.com/office/officeart/2005/8/layout/list1"/>
    <dgm:cxn modelId="{71CA5E71-155E-4940-BBAD-017CC39FA7D7}" type="presOf" srcId="{E4EBE7FE-7779-4CE6-8FAD-C086D72C165D}" destId="{504B83EC-C738-4848-B945-7582138CAE90}" srcOrd="0" destOrd="1" presId="urn:microsoft.com/office/officeart/2005/8/layout/list1"/>
    <dgm:cxn modelId="{CA5C6776-904D-446F-8839-D08B5C105D14}" type="presOf" srcId="{99F28D07-E6D7-40F3-8234-8AB97A554CCF}" destId="{B41D5B6A-8E8D-4A6F-A607-955C1D330908}" srcOrd="1" destOrd="0" presId="urn:microsoft.com/office/officeart/2005/8/layout/list1"/>
    <dgm:cxn modelId="{37EBE987-9CBA-4109-AE61-521BA347BDB8}" srcId="{0D4ABD71-127A-49DA-878E-1522379123F7}" destId="{EBA17BC9-48BF-486C-B6F9-0C6E6BAA4C9A}" srcOrd="0" destOrd="0" parTransId="{6B7951FD-9DDF-4DB1-A83B-0822940E565D}" sibTransId="{C1A39599-CF48-4661-AC50-9173D80EFD73}"/>
    <dgm:cxn modelId="{9A86EC9D-822C-4814-BA5E-9AB165CE72D0}" type="presOf" srcId="{5A2B3B91-358B-4EC6-B8D5-37ACFE038101}" destId="{68BCB956-1386-4D5D-B1CB-BB9A3CC6938A}" srcOrd="0" destOrd="1" presId="urn:microsoft.com/office/officeart/2005/8/layout/list1"/>
    <dgm:cxn modelId="{D50D54A0-85C7-4674-AEF4-730898A05098}" type="presOf" srcId="{0D4ABD71-127A-49DA-878E-1522379123F7}" destId="{0850A6F2-5680-4F07-8DD0-EC74D871516D}" srcOrd="1" destOrd="0" presId="urn:microsoft.com/office/officeart/2005/8/layout/list1"/>
    <dgm:cxn modelId="{BDBFCEA8-A226-425E-9951-25E61AA20543}" type="presOf" srcId="{9DCB8687-6E8F-437E-891A-CDFAAE50BD6C}" destId="{0963EA9F-9D50-429C-AA65-A923CFA46E7E}" srcOrd="0" destOrd="0" presId="urn:microsoft.com/office/officeart/2005/8/layout/list1"/>
    <dgm:cxn modelId="{313AF4AB-5DA8-42CA-B76D-05F250665497}" srcId="{0D4ABD71-127A-49DA-878E-1522379123F7}" destId="{E4EBE7FE-7779-4CE6-8FAD-C086D72C165D}" srcOrd="1" destOrd="0" parTransId="{F79FC5A6-7011-42AE-9F71-DFE140543955}" sibTransId="{2E55146F-6DBC-4D41-BA3F-543AFFABFAD5}"/>
    <dgm:cxn modelId="{30E168AD-4D2A-4FE3-8DD9-0D25A291ADE8}" srcId="{329180E5-BCC8-4F33-A13C-FC301541C8BF}" destId="{99F28D07-E6D7-40F3-8234-8AB97A554CCF}" srcOrd="2" destOrd="0" parTransId="{ECF381DE-61C4-490F-9089-5BC7B628012E}" sibTransId="{9387B6EF-938B-4F9F-A917-F7D89CC6406C}"/>
    <dgm:cxn modelId="{B860FDC1-C975-40AE-97E0-1B3B4DA8B70C}" srcId="{AB42E954-BF26-4ACB-B098-00FBA61A6CD8}" destId="{7D0540BD-DAC2-4035-B6B6-81DFAEC501F1}" srcOrd="0" destOrd="0" parTransId="{BA460A58-2AD8-421A-9D7D-D211D17C5882}" sibTransId="{6CCC9776-8399-4E19-A239-C1014CB134F7}"/>
    <dgm:cxn modelId="{28D52DC6-FAB2-4C12-B911-606DFE5D0EA3}" srcId="{329180E5-BCC8-4F33-A13C-FC301541C8BF}" destId="{0D4ABD71-127A-49DA-878E-1522379123F7}" srcOrd="1" destOrd="0" parTransId="{0EA7379F-D4B2-457D-BC1A-C8CEB90786B3}" sibTransId="{FD8A62CD-B8EE-4005-A537-633C8C71244A}"/>
    <dgm:cxn modelId="{D98941D6-A81E-40FC-A0FA-D11A8A2B861F}" srcId="{99F28D07-E6D7-40F3-8234-8AB97A554CCF}" destId="{4340552D-51A8-4505-9257-BE379C2B5164}" srcOrd="1" destOrd="0" parTransId="{904D3F01-0C0A-4861-88E2-EC32DB6570A0}" sibTransId="{A8A2B214-7421-4848-8FEA-50FD3AB996AB}"/>
    <dgm:cxn modelId="{89BB1DE9-12BE-4852-9EDF-A653F87C906E}" type="presOf" srcId="{0D4ABD71-127A-49DA-878E-1522379123F7}" destId="{C492FFB7-E480-4EBE-A544-78271885ED69}" srcOrd="0" destOrd="0" presId="urn:microsoft.com/office/officeart/2005/8/layout/list1"/>
    <dgm:cxn modelId="{B5454EED-ABDD-4AD1-B8DB-4BBCB0D6E7A5}" type="presOf" srcId="{329180E5-BCC8-4F33-A13C-FC301541C8BF}" destId="{D9F9EF38-426F-43BF-BEB4-91BB0DA54BB0}" srcOrd="0" destOrd="0" presId="urn:microsoft.com/office/officeart/2005/8/layout/list1"/>
    <dgm:cxn modelId="{4359F3F0-0690-4C27-83CB-4D31DBB6ED12}" srcId="{329180E5-BCC8-4F33-A13C-FC301541C8BF}" destId="{AB42E954-BF26-4ACB-B098-00FBA61A6CD8}" srcOrd="0" destOrd="0" parTransId="{BF591E77-56BD-4C10-AAB4-7203DFC9BF5E}" sibTransId="{1EB16FE5-29ED-48E5-B898-CF60AEADA41F}"/>
    <dgm:cxn modelId="{6CBFA8F7-C018-44E4-A642-6F87368B76A2}" srcId="{99F28D07-E6D7-40F3-8234-8AB97A554CCF}" destId="{4CE13DF3-9E69-4AD1-8E05-CB07179119F5}" srcOrd="2" destOrd="0" parTransId="{2DDAE38C-159C-483E-B541-197069CEDBB9}" sibTransId="{70C3BCA2-4256-49DD-A55A-F47BCCDA7DDA}"/>
    <dgm:cxn modelId="{A1B9F1FA-1638-471A-8FC3-126322F67B0A}" srcId="{99F28D07-E6D7-40F3-8234-8AB97A554CCF}" destId="{9DCB8687-6E8F-437E-891A-CDFAAE50BD6C}" srcOrd="0" destOrd="0" parTransId="{B3AC697A-65FE-43F7-BF58-CFFDE72A5EE2}" sibTransId="{4E482985-47DC-4A2F-A02B-9628C2264AC6}"/>
    <dgm:cxn modelId="{F49AABEF-99A2-448A-A80B-E03371FD2192}" type="presParOf" srcId="{D9F9EF38-426F-43BF-BEB4-91BB0DA54BB0}" destId="{73E4AF2C-CA46-4E84-88BD-6072809B5723}" srcOrd="0" destOrd="0" presId="urn:microsoft.com/office/officeart/2005/8/layout/list1"/>
    <dgm:cxn modelId="{2B918204-E101-4CF0-9864-E572B5D371DE}" type="presParOf" srcId="{73E4AF2C-CA46-4E84-88BD-6072809B5723}" destId="{F2C77842-ED72-4B50-BEFC-F92DCC55EA96}" srcOrd="0" destOrd="0" presId="urn:microsoft.com/office/officeart/2005/8/layout/list1"/>
    <dgm:cxn modelId="{464B189C-60D0-47CA-BBFD-157A021F130E}" type="presParOf" srcId="{73E4AF2C-CA46-4E84-88BD-6072809B5723}" destId="{0B08C1FF-E4EA-42AC-A045-F82D9B6DE56E}" srcOrd="1" destOrd="0" presId="urn:microsoft.com/office/officeart/2005/8/layout/list1"/>
    <dgm:cxn modelId="{6696FFDE-D20C-431B-836D-F8A86D5EF4E7}" type="presParOf" srcId="{D9F9EF38-426F-43BF-BEB4-91BB0DA54BB0}" destId="{FC6ED9B5-AD14-45A5-A486-40AD92229AFC}" srcOrd="1" destOrd="0" presId="urn:microsoft.com/office/officeart/2005/8/layout/list1"/>
    <dgm:cxn modelId="{B9259559-B6FA-491E-A3ED-FD4C68572758}" type="presParOf" srcId="{D9F9EF38-426F-43BF-BEB4-91BB0DA54BB0}" destId="{68BCB956-1386-4D5D-B1CB-BB9A3CC6938A}" srcOrd="2" destOrd="0" presId="urn:microsoft.com/office/officeart/2005/8/layout/list1"/>
    <dgm:cxn modelId="{585E83FE-A4EA-4F6B-B811-A749C1785556}" type="presParOf" srcId="{D9F9EF38-426F-43BF-BEB4-91BB0DA54BB0}" destId="{85948308-F0E1-4082-9C57-DDF6CA61A00D}" srcOrd="3" destOrd="0" presId="urn:microsoft.com/office/officeart/2005/8/layout/list1"/>
    <dgm:cxn modelId="{575192B3-C8A3-48E9-BE4D-299ADAA45030}" type="presParOf" srcId="{D9F9EF38-426F-43BF-BEB4-91BB0DA54BB0}" destId="{E609C8E8-F55E-4460-BEB8-7AA50D8BF386}" srcOrd="4" destOrd="0" presId="urn:microsoft.com/office/officeart/2005/8/layout/list1"/>
    <dgm:cxn modelId="{F35A0F73-CE96-4000-8FA2-BBC58D4ADC8A}" type="presParOf" srcId="{E609C8E8-F55E-4460-BEB8-7AA50D8BF386}" destId="{C492FFB7-E480-4EBE-A544-78271885ED69}" srcOrd="0" destOrd="0" presId="urn:microsoft.com/office/officeart/2005/8/layout/list1"/>
    <dgm:cxn modelId="{1F6509C1-BA6D-4B0D-962D-DC60D688D336}" type="presParOf" srcId="{E609C8E8-F55E-4460-BEB8-7AA50D8BF386}" destId="{0850A6F2-5680-4F07-8DD0-EC74D871516D}" srcOrd="1" destOrd="0" presId="urn:microsoft.com/office/officeart/2005/8/layout/list1"/>
    <dgm:cxn modelId="{065D0146-CB8E-4F7E-8181-FD331ECB45C3}" type="presParOf" srcId="{D9F9EF38-426F-43BF-BEB4-91BB0DA54BB0}" destId="{EBBBC71A-196A-44DF-8A19-AE79AF63EB15}" srcOrd="5" destOrd="0" presId="urn:microsoft.com/office/officeart/2005/8/layout/list1"/>
    <dgm:cxn modelId="{0AC070CC-71CC-4C45-BECB-37FDD7582F9B}" type="presParOf" srcId="{D9F9EF38-426F-43BF-BEB4-91BB0DA54BB0}" destId="{504B83EC-C738-4848-B945-7582138CAE90}" srcOrd="6" destOrd="0" presId="urn:microsoft.com/office/officeart/2005/8/layout/list1"/>
    <dgm:cxn modelId="{5ED8EFAE-0CD7-4778-842F-25C6E78D000C}" type="presParOf" srcId="{D9F9EF38-426F-43BF-BEB4-91BB0DA54BB0}" destId="{553F892F-C393-4904-8686-EF6E63F33025}" srcOrd="7" destOrd="0" presId="urn:microsoft.com/office/officeart/2005/8/layout/list1"/>
    <dgm:cxn modelId="{CB24B95D-F236-4179-AF54-E7AE129A19A8}" type="presParOf" srcId="{D9F9EF38-426F-43BF-BEB4-91BB0DA54BB0}" destId="{31ACB62A-62EF-42C0-885E-58D9EA1C9661}" srcOrd="8" destOrd="0" presId="urn:microsoft.com/office/officeart/2005/8/layout/list1"/>
    <dgm:cxn modelId="{489930BE-0452-40B8-B7D9-DE003E7D9D08}" type="presParOf" srcId="{31ACB62A-62EF-42C0-885E-58D9EA1C9661}" destId="{CD7EBF37-601C-4F24-B88A-33FF5966D9D1}" srcOrd="0" destOrd="0" presId="urn:microsoft.com/office/officeart/2005/8/layout/list1"/>
    <dgm:cxn modelId="{A7A5DA4B-20E4-4508-811D-3630B4653753}" type="presParOf" srcId="{31ACB62A-62EF-42C0-885E-58D9EA1C9661}" destId="{B41D5B6A-8E8D-4A6F-A607-955C1D330908}" srcOrd="1" destOrd="0" presId="urn:microsoft.com/office/officeart/2005/8/layout/list1"/>
    <dgm:cxn modelId="{FB46E68E-E200-4865-A916-7759360556FC}" type="presParOf" srcId="{D9F9EF38-426F-43BF-BEB4-91BB0DA54BB0}" destId="{DA7C8AD2-A7ED-4345-99D3-566BF174BA9D}" srcOrd="9" destOrd="0" presId="urn:microsoft.com/office/officeart/2005/8/layout/list1"/>
    <dgm:cxn modelId="{E60D9D58-F350-4074-860A-F667343E5047}" type="presParOf" srcId="{D9F9EF38-426F-43BF-BEB4-91BB0DA54BB0}" destId="{0963EA9F-9D50-429C-AA65-A923CFA46E7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3E0195-B7AB-4C54-8248-E48924186CB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42B24BA-BA73-4C45-A31A-BEDF18153E06}">
      <dgm:prSet/>
      <dgm:spPr/>
      <dgm:t>
        <a:bodyPr/>
        <a:lstStyle/>
        <a:p>
          <a:r>
            <a:rPr lang="en-US" dirty="0"/>
            <a:t>Full-stack web app for real-estate property data search and management</a:t>
          </a:r>
        </a:p>
      </dgm:t>
    </dgm:pt>
    <dgm:pt modelId="{5B25410A-20C7-4695-9A31-F0CF9FE5F61A}" type="parTrans" cxnId="{DD934547-6AFC-496C-8E8E-D27662CCDCA5}">
      <dgm:prSet/>
      <dgm:spPr/>
      <dgm:t>
        <a:bodyPr/>
        <a:lstStyle/>
        <a:p>
          <a:endParaRPr lang="en-US"/>
        </a:p>
      </dgm:t>
    </dgm:pt>
    <dgm:pt modelId="{1C1163F3-7147-4EC3-AF18-6CB869CAB6F8}" type="sibTrans" cxnId="{DD934547-6AFC-496C-8E8E-D27662CCDCA5}">
      <dgm:prSet/>
      <dgm:spPr/>
      <dgm:t>
        <a:bodyPr/>
        <a:lstStyle/>
        <a:p>
          <a:endParaRPr lang="en-US"/>
        </a:p>
      </dgm:t>
    </dgm:pt>
    <dgm:pt modelId="{C9DE01CB-E55A-47D0-97AD-A21E4628429A}">
      <dgm:prSet/>
      <dgm:spPr/>
      <dgm:t>
        <a:bodyPr/>
        <a:lstStyle/>
        <a:p>
          <a:r>
            <a:rPr lang="en-US" dirty="0"/>
            <a:t>Built with React (frontend), Node.js/Express (backend), MongoDB Atlas (database)</a:t>
          </a:r>
        </a:p>
      </dgm:t>
    </dgm:pt>
    <dgm:pt modelId="{67A3D16A-F638-4117-BE3C-7910A5B80BB2}" type="parTrans" cxnId="{7F8C1887-020A-41D8-BF68-D0B046A4369E}">
      <dgm:prSet/>
      <dgm:spPr/>
      <dgm:t>
        <a:bodyPr/>
        <a:lstStyle/>
        <a:p>
          <a:endParaRPr lang="en-US"/>
        </a:p>
      </dgm:t>
    </dgm:pt>
    <dgm:pt modelId="{238289CD-6923-4757-977F-ABF6A670D597}" type="sibTrans" cxnId="{7F8C1887-020A-41D8-BF68-D0B046A4369E}">
      <dgm:prSet/>
      <dgm:spPr/>
      <dgm:t>
        <a:bodyPr/>
        <a:lstStyle/>
        <a:p>
          <a:endParaRPr lang="en-US"/>
        </a:p>
      </dgm:t>
    </dgm:pt>
    <dgm:pt modelId="{255E05C8-5CC2-491F-9369-1E7F0539DD42}">
      <dgm:prSet/>
      <dgm:spPr/>
      <dgm:t>
        <a:bodyPr/>
        <a:lstStyle/>
        <a:p>
          <a:r>
            <a:rPr lang="en-US" dirty="0"/>
            <a:t>Integrates geospatial data using OpenStreetMap with Leaflet &amp; </a:t>
          </a:r>
          <a:r>
            <a:rPr lang="en-US" dirty="0" err="1"/>
            <a:t>Nominatim</a:t>
          </a:r>
          <a:r>
            <a:rPr lang="en-US" dirty="0"/>
            <a:t> API</a:t>
          </a:r>
        </a:p>
      </dgm:t>
    </dgm:pt>
    <dgm:pt modelId="{3C15C4B7-9C72-4A80-80E0-6246A631206B}" type="parTrans" cxnId="{DA626BB9-EC2B-4AE0-BCA5-002E4CC98E65}">
      <dgm:prSet/>
      <dgm:spPr/>
      <dgm:t>
        <a:bodyPr/>
        <a:lstStyle/>
        <a:p>
          <a:endParaRPr lang="en-US"/>
        </a:p>
      </dgm:t>
    </dgm:pt>
    <dgm:pt modelId="{223A8B42-DBBF-484F-B613-7320DE73440C}" type="sibTrans" cxnId="{DA626BB9-EC2B-4AE0-BCA5-002E4CC98E65}">
      <dgm:prSet/>
      <dgm:spPr/>
      <dgm:t>
        <a:bodyPr/>
        <a:lstStyle/>
        <a:p>
          <a:endParaRPr lang="en-US"/>
        </a:p>
      </dgm:t>
    </dgm:pt>
    <dgm:pt modelId="{1CFDAF66-D1B0-494D-BC50-13629FF57DA3}" type="pres">
      <dgm:prSet presAssocID="{E53E0195-B7AB-4C54-8248-E48924186CB0}" presName="vert0" presStyleCnt="0">
        <dgm:presLayoutVars>
          <dgm:dir/>
          <dgm:animOne val="branch"/>
          <dgm:animLvl val="lvl"/>
        </dgm:presLayoutVars>
      </dgm:prSet>
      <dgm:spPr/>
    </dgm:pt>
    <dgm:pt modelId="{8E47E9D2-F110-45CC-B43F-1DBBDB55D91D}" type="pres">
      <dgm:prSet presAssocID="{B42B24BA-BA73-4C45-A31A-BEDF18153E06}" presName="thickLine" presStyleLbl="alignNode1" presStyleIdx="0" presStyleCnt="3"/>
      <dgm:spPr/>
    </dgm:pt>
    <dgm:pt modelId="{80061FDE-97F5-4903-BC0C-5DA353533DFE}" type="pres">
      <dgm:prSet presAssocID="{B42B24BA-BA73-4C45-A31A-BEDF18153E06}" presName="horz1" presStyleCnt="0"/>
      <dgm:spPr/>
    </dgm:pt>
    <dgm:pt modelId="{FD606530-4A27-4D1D-882C-915E3EE52787}" type="pres">
      <dgm:prSet presAssocID="{B42B24BA-BA73-4C45-A31A-BEDF18153E06}" presName="tx1" presStyleLbl="revTx" presStyleIdx="0" presStyleCnt="3"/>
      <dgm:spPr/>
    </dgm:pt>
    <dgm:pt modelId="{3AAAC6FD-23A7-4E18-BA8D-1E1FD7433CB0}" type="pres">
      <dgm:prSet presAssocID="{B42B24BA-BA73-4C45-A31A-BEDF18153E06}" presName="vert1" presStyleCnt="0"/>
      <dgm:spPr/>
    </dgm:pt>
    <dgm:pt modelId="{194CE8C0-DE5E-4E1F-8CEE-6A14FD5F81E8}" type="pres">
      <dgm:prSet presAssocID="{C9DE01CB-E55A-47D0-97AD-A21E4628429A}" presName="thickLine" presStyleLbl="alignNode1" presStyleIdx="1" presStyleCnt="3"/>
      <dgm:spPr/>
    </dgm:pt>
    <dgm:pt modelId="{3F34E1B5-A0A0-40B5-9BB3-95387B70C9C0}" type="pres">
      <dgm:prSet presAssocID="{C9DE01CB-E55A-47D0-97AD-A21E4628429A}" presName="horz1" presStyleCnt="0"/>
      <dgm:spPr/>
    </dgm:pt>
    <dgm:pt modelId="{5938348B-2E83-4C37-A24E-2CFDB028E919}" type="pres">
      <dgm:prSet presAssocID="{C9DE01CB-E55A-47D0-97AD-A21E4628429A}" presName="tx1" presStyleLbl="revTx" presStyleIdx="1" presStyleCnt="3"/>
      <dgm:spPr/>
    </dgm:pt>
    <dgm:pt modelId="{5C8711E3-7D89-4923-A83D-2B90A87656D9}" type="pres">
      <dgm:prSet presAssocID="{C9DE01CB-E55A-47D0-97AD-A21E4628429A}" presName="vert1" presStyleCnt="0"/>
      <dgm:spPr/>
    </dgm:pt>
    <dgm:pt modelId="{D7DAC72C-A362-4DEE-8DF8-EC5C436859CA}" type="pres">
      <dgm:prSet presAssocID="{255E05C8-5CC2-491F-9369-1E7F0539DD42}" presName="thickLine" presStyleLbl="alignNode1" presStyleIdx="2" presStyleCnt="3"/>
      <dgm:spPr/>
    </dgm:pt>
    <dgm:pt modelId="{B41A5682-C8F0-4940-99AA-E05E0896B42B}" type="pres">
      <dgm:prSet presAssocID="{255E05C8-5CC2-491F-9369-1E7F0539DD42}" presName="horz1" presStyleCnt="0"/>
      <dgm:spPr/>
    </dgm:pt>
    <dgm:pt modelId="{B2B67F41-4BCB-4367-9190-7BA01B9D7113}" type="pres">
      <dgm:prSet presAssocID="{255E05C8-5CC2-491F-9369-1E7F0539DD42}" presName="tx1" presStyleLbl="revTx" presStyleIdx="2" presStyleCnt="3"/>
      <dgm:spPr/>
    </dgm:pt>
    <dgm:pt modelId="{E2DE188F-BBE5-4F24-B59B-A16D86A0AD19}" type="pres">
      <dgm:prSet presAssocID="{255E05C8-5CC2-491F-9369-1E7F0539DD42}" presName="vert1" presStyleCnt="0"/>
      <dgm:spPr/>
    </dgm:pt>
  </dgm:ptLst>
  <dgm:cxnLst>
    <dgm:cxn modelId="{DD934547-6AFC-496C-8E8E-D27662CCDCA5}" srcId="{E53E0195-B7AB-4C54-8248-E48924186CB0}" destId="{B42B24BA-BA73-4C45-A31A-BEDF18153E06}" srcOrd="0" destOrd="0" parTransId="{5B25410A-20C7-4695-9A31-F0CF9FE5F61A}" sibTransId="{1C1163F3-7147-4EC3-AF18-6CB869CAB6F8}"/>
    <dgm:cxn modelId="{1FE5A17B-1B22-4945-9B7A-72189AFCBC21}" type="presOf" srcId="{C9DE01CB-E55A-47D0-97AD-A21E4628429A}" destId="{5938348B-2E83-4C37-A24E-2CFDB028E919}" srcOrd="0" destOrd="0" presId="urn:microsoft.com/office/officeart/2008/layout/LinedList"/>
    <dgm:cxn modelId="{61C2D186-6D7C-4455-B27B-A9DD6F8D3D2D}" type="presOf" srcId="{B42B24BA-BA73-4C45-A31A-BEDF18153E06}" destId="{FD606530-4A27-4D1D-882C-915E3EE52787}" srcOrd="0" destOrd="0" presId="urn:microsoft.com/office/officeart/2008/layout/LinedList"/>
    <dgm:cxn modelId="{7F8C1887-020A-41D8-BF68-D0B046A4369E}" srcId="{E53E0195-B7AB-4C54-8248-E48924186CB0}" destId="{C9DE01CB-E55A-47D0-97AD-A21E4628429A}" srcOrd="1" destOrd="0" parTransId="{67A3D16A-F638-4117-BE3C-7910A5B80BB2}" sibTransId="{238289CD-6923-4757-977F-ABF6A670D597}"/>
    <dgm:cxn modelId="{81D05D92-7A62-4F99-BB8E-05BED838BFB3}" type="presOf" srcId="{255E05C8-5CC2-491F-9369-1E7F0539DD42}" destId="{B2B67F41-4BCB-4367-9190-7BA01B9D7113}" srcOrd="0" destOrd="0" presId="urn:microsoft.com/office/officeart/2008/layout/LinedList"/>
    <dgm:cxn modelId="{728B689E-427C-4B90-BD8A-5DD8D5F3EDF9}" type="presOf" srcId="{E53E0195-B7AB-4C54-8248-E48924186CB0}" destId="{1CFDAF66-D1B0-494D-BC50-13629FF57DA3}" srcOrd="0" destOrd="0" presId="urn:microsoft.com/office/officeart/2008/layout/LinedList"/>
    <dgm:cxn modelId="{DA626BB9-EC2B-4AE0-BCA5-002E4CC98E65}" srcId="{E53E0195-B7AB-4C54-8248-E48924186CB0}" destId="{255E05C8-5CC2-491F-9369-1E7F0539DD42}" srcOrd="2" destOrd="0" parTransId="{3C15C4B7-9C72-4A80-80E0-6246A631206B}" sibTransId="{223A8B42-DBBF-484F-B613-7320DE73440C}"/>
    <dgm:cxn modelId="{C425B04D-6804-440C-95AB-9BE0FD684D50}" type="presParOf" srcId="{1CFDAF66-D1B0-494D-BC50-13629FF57DA3}" destId="{8E47E9D2-F110-45CC-B43F-1DBBDB55D91D}" srcOrd="0" destOrd="0" presId="urn:microsoft.com/office/officeart/2008/layout/LinedList"/>
    <dgm:cxn modelId="{9BD688F6-43A9-423F-B7A8-5B1113DAA370}" type="presParOf" srcId="{1CFDAF66-D1B0-494D-BC50-13629FF57DA3}" destId="{80061FDE-97F5-4903-BC0C-5DA353533DFE}" srcOrd="1" destOrd="0" presId="urn:microsoft.com/office/officeart/2008/layout/LinedList"/>
    <dgm:cxn modelId="{C477708D-4617-475F-8B70-AE2AFC17AE83}" type="presParOf" srcId="{80061FDE-97F5-4903-BC0C-5DA353533DFE}" destId="{FD606530-4A27-4D1D-882C-915E3EE52787}" srcOrd="0" destOrd="0" presId="urn:microsoft.com/office/officeart/2008/layout/LinedList"/>
    <dgm:cxn modelId="{3CC56DC6-DF79-4614-8B9B-04D723CB2C30}" type="presParOf" srcId="{80061FDE-97F5-4903-BC0C-5DA353533DFE}" destId="{3AAAC6FD-23A7-4E18-BA8D-1E1FD7433CB0}" srcOrd="1" destOrd="0" presId="urn:microsoft.com/office/officeart/2008/layout/LinedList"/>
    <dgm:cxn modelId="{BE315A1A-A904-4596-A5F1-09FCCB652E7E}" type="presParOf" srcId="{1CFDAF66-D1B0-494D-BC50-13629FF57DA3}" destId="{194CE8C0-DE5E-4E1F-8CEE-6A14FD5F81E8}" srcOrd="2" destOrd="0" presId="urn:microsoft.com/office/officeart/2008/layout/LinedList"/>
    <dgm:cxn modelId="{84DF5582-AFED-4A23-AB7A-934ECEDAD787}" type="presParOf" srcId="{1CFDAF66-D1B0-494D-BC50-13629FF57DA3}" destId="{3F34E1B5-A0A0-40B5-9BB3-95387B70C9C0}" srcOrd="3" destOrd="0" presId="urn:microsoft.com/office/officeart/2008/layout/LinedList"/>
    <dgm:cxn modelId="{A7B945E9-063A-4C51-9D5F-8D64771352D3}" type="presParOf" srcId="{3F34E1B5-A0A0-40B5-9BB3-95387B70C9C0}" destId="{5938348B-2E83-4C37-A24E-2CFDB028E919}" srcOrd="0" destOrd="0" presId="urn:microsoft.com/office/officeart/2008/layout/LinedList"/>
    <dgm:cxn modelId="{96BC12EC-B146-4B67-B7E4-C7D6C7D8894D}" type="presParOf" srcId="{3F34E1B5-A0A0-40B5-9BB3-95387B70C9C0}" destId="{5C8711E3-7D89-4923-A83D-2B90A87656D9}" srcOrd="1" destOrd="0" presId="urn:microsoft.com/office/officeart/2008/layout/LinedList"/>
    <dgm:cxn modelId="{C70269CD-74BB-4942-BDBC-FAED9E88B658}" type="presParOf" srcId="{1CFDAF66-D1B0-494D-BC50-13629FF57DA3}" destId="{D7DAC72C-A362-4DEE-8DF8-EC5C436859CA}" srcOrd="4" destOrd="0" presId="urn:microsoft.com/office/officeart/2008/layout/LinedList"/>
    <dgm:cxn modelId="{42CD1ECC-4C4E-4593-86EE-2E5157A9B688}" type="presParOf" srcId="{1CFDAF66-D1B0-494D-BC50-13629FF57DA3}" destId="{B41A5682-C8F0-4940-99AA-E05E0896B42B}" srcOrd="5" destOrd="0" presId="urn:microsoft.com/office/officeart/2008/layout/LinedList"/>
    <dgm:cxn modelId="{ED78D99E-13E9-4B22-8E2D-A2C9A9F67B02}" type="presParOf" srcId="{B41A5682-C8F0-4940-99AA-E05E0896B42B}" destId="{B2B67F41-4BCB-4367-9190-7BA01B9D7113}" srcOrd="0" destOrd="0" presId="urn:microsoft.com/office/officeart/2008/layout/LinedList"/>
    <dgm:cxn modelId="{9992EF25-32ED-4F72-AA1D-FC2C5E95F403}" type="presParOf" srcId="{B41A5682-C8F0-4940-99AA-E05E0896B42B}" destId="{E2DE188F-BBE5-4F24-B59B-A16D86A0AD1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9180E5-BCC8-4F33-A13C-FC301541C8BF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B42E954-BF26-4ACB-B098-00FBA61A6CD8}">
      <dgm:prSet/>
      <dgm:spPr/>
      <dgm:t>
        <a:bodyPr/>
        <a:lstStyle/>
        <a:p>
          <a:r>
            <a:rPr lang="en-US" dirty="0"/>
            <a:t>Teamwork </a:t>
          </a:r>
        </a:p>
      </dgm:t>
    </dgm:pt>
    <dgm:pt modelId="{BF591E77-56BD-4C10-AAB4-7203DFC9BF5E}" type="parTrans" cxnId="{4359F3F0-0690-4C27-83CB-4D31DBB6ED12}">
      <dgm:prSet/>
      <dgm:spPr/>
      <dgm:t>
        <a:bodyPr/>
        <a:lstStyle/>
        <a:p>
          <a:endParaRPr lang="en-US"/>
        </a:p>
      </dgm:t>
    </dgm:pt>
    <dgm:pt modelId="{1EB16FE5-29ED-48E5-B898-CF60AEADA41F}" type="sibTrans" cxnId="{4359F3F0-0690-4C27-83CB-4D31DBB6ED12}">
      <dgm:prSet/>
      <dgm:spPr/>
      <dgm:t>
        <a:bodyPr/>
        <a:lstStyle/>
        <a:p>
          <a:endParaRPr lang="en-US"/>
        </a:p>
      </dgm:t>
    </dgm:pt>
    <dgm:pt modelId="{7D0540BD-DAC2-4035-B6B6-81DFAEC501F1}">
      <dgm:prSet/>
      <dgm:spPr/>
      <dgm:t>
        <a:bodyPr/>
        <a:lstStyle/>
        <a:p>
          <a:r>
            <a:rPr lang="en-US" dirty="0"/>
            <a:t>We assigned a team lead that orchestrated the project execution</a:t>
          </a:r>
        </a:p>
      </dgm:t>
    </dgm:pt>
    <dgm:pt modelId="{BA460A58-2AD8-421A-9D7D-D211D17C5882}" type="parTrans" cxnId="{B860FDC1-C975-40AE-97E0-1B3B4DA8B70C}">
      <dgm:prSet/>
      <dgm:spPr/>
      <dgm:t>
        <a:bodyPr/>
        <a:lstStyle/>
        <a:p>
          <a:endParaRPr lang="en-US"/>
        </a:p>
      </dgm:t>
    </dgm:pt>
    <dgm:pt modelId="{6CCC9776-8399-4E19-A239-C1014CB134F7}" type="sibTrans" cxnId="{B860FDC1-C975-40AE-97E0-1B3B4DA8B70C}">
      <dgm:prSet/>
      <dgm:spPr/>
      <dgm:t>
        <a:bodyPr/>
        <a:lstStyle/>
        <a:p>
          <a:endParaRPr lang="en-US"/>
        </a:p>
      </dgm:t>
    </dgm:pt>
    <dgm:pt modelId="{5A2B3B91-358B-4EC6-B8D5-37ACFE038101}">
      <dgm:prSet/>
      <dgm:spPr/>
      <dgm:t>
        <a:bodyPr/>
        <a:lstStyle/>
        <a:p>
          <a:r>
            <a:rPr lang="en-US" dirty="0"/>
            <a:t>On-going team sync meetings</a:t>
          </a:r>
        </a:p>
      </dgm:t>
    </dgm:pt>
    <dgm:pt modelId="{6B68D9B3-48AB-47DC-94B0-C01BC51F8F37}" type="parTrans" cxnId="{39A5955C-6836-4464-849B-E0896B1C14DB}">
      <dgm:prSet/>
      <dgm:spPr/>
      <dgm:t>
        <a:bodyPr/>
        <a:lstStyle/>
        <a:p>
          <a:endParaRPr lang="en-US"/>
        </a:p>
      </dgm:t>
    </dgm:pt>
    <dgm:pt modelId="{E0497F28-7E9A-4F2B-A6CD-E3BDC8E9E736}" type="sibTrans" cxnId="{39A5955C-6836-4464-849B-E0896B1C14DB}">
      <dgm:prSet/>
      <dgm:spPr/>
      <dgm:t>
        <a:bodyPr/>
        <a:lstStyle/>
        <a:p>
          <a:endParaRPr lang="en-US"/>
        </a:p>
      </dgm:t>
    </dgm:pt>
    <dgm:pt modelId="{0D4ABD71-127A-49DA-878E-1522379123F7}">
      <dgm:prSet/>
      <dgm:spPr/>
      <dgm:t>
        <a:bodyPr/>
        <a:lstStyle/>
        <a:p>
          <a:r>
            <a:rPr lang="en-US" dirty="0"/>
            <a:t>GitHub and versions merge</a:t>
          </a:r>
        </a:p>
      </dgm:t>
    </dgm:pt>
    <dgm:pt modelId="{0EA7379F-D4B2-457D-BC1A-C8CEB90786B3}" type="parTrans" cxnId="{28D52DC6-FAB2-4C12-B911-606DFE5D0EA3}">
      <dgm:prSet/>
      <dgm:spPr/>
      <dgm:t>
        <a:bodyPr/>
        <a:lstStyle/>
        <a:p>
          <a:endParaRPr lang="en-US"/>
        </a:p>
      </dgm:t>
    </dgm:pt>
    <dgm:pt modelId="{FD8A62CD-B8EE-4005-A537-633C8C71244A}" type="sibTrans" cxnId="{28D52DC6-FAB2-4C12-B911-606DFE5D0EA3}">
      <dgm:prSet/>
      <dgm:spPr/>
      <dgm:t>
        <a:bodyPr/>
        <a:lstStyle/>
        <a:p>
          <a:endParaRPr lang="en-US"/>
        </a:p>
      </dgm:t>
    </dgm:pt>
    <dgm:pt modelId="{EBA17BC9-48BF-486C-B6F9-0C6E6BAA4C9A}">
      <dgm:prSet/>
      <dgm:spPr/>
      <dgm:t>
        <a:bodyPr/>
        <a:lstStyle/>
        <a:p>
          <a:r>
            <a:rPr lang="en-US" dirty="0"/>
            <a:t>Pre-merge testing and only one was authorized to merge</a:t>
          </a:r>
        </a:p>
      </dgm:t>
    </dgm:pt>
    <dgm:pt modelId="{6B7951FD-9DDF-4DB1-A83B-0822940E565D}" type="parTrans" cxnId="{37EBE987-9CBA-4109-AE61-521BA347BDB8}">
      <dgm:prSet/>
      <dgm:spPr/>
      <dgm:t>
        <a:bodyPr/>
        <a:lstStyle/>
        <a:p>
          <a:endParaRPr lang="en-US"/>
        </a:p>
      </dgm:t>
    </dgm:pt>
    <dgm:pt modelId="{C1A39599-CF48-4661-AC50-9173D80EFD73}" type="sibTrans" cxnId="{37EBE987-9CBA-4109-AE61-521BA347BDB8}">
      <dgm:prSet/>
      <dgm:spPr/>
      <dgm:t>
        <a:bodyPr/>
        <a:lstStyle/>
        <a:p>
          <a:endParaRPr lang="en-US"/>
        </a:p>
      </dgm:t>
    </dgm:pt>
    <dgm:pt modelId="{99F28D07-E6D7-40F3-8234-8AB97A554CCF}">
      <dgm:prSet/>
      <dgm:spPr/>
      <dgm:t>
        <a:bodyPr/>
        <a:lstStyle/>
        <a:p>
          <a:r>
            <a:rPr lang="en-US"/>
            <a:t>Work scope and phases</a:t>
          </a:r>
        </a:p>
      </dgm:t>
    </dgm:pt>
    <dgm:pt modelId="{ECF381DE-61C4-490F-9089-5BC7B628012E}" type="parTrans" cxnId="{30E168AD-4D2A-4FE3-8DD9-0D25A291ADE8}">
      <dgm:prSet/>
      <dgm:spPr/>
      <dgm:t>
        <a:bodyPr/>
        <a:lstStyle/>
        <a:p>
          <a:endParaRPr lang="en-US"/>
        </a:p>
      </dgm:t>
    </dgm:pt>
    <dgm:pt modelId="{9387B6EF-938B-4F9F-A917-F7D89CC6406C}" type="sibTrans" cxnId="{30E168AD-4D2A-4FE3-8DD9-0D25A291ADE8}">
      <dgm:prSet/>
      <dgm:spPr/>
      <dgm:t>
        <a:bodyPr/>
        <a:lstStyle/>
        <a:p>
          <a:endParaRPr lang="en-US"/>
        </a:p>
      </dgm:t>
    </dgm:pt>
    <dgm:pt modelId="{9DCB8687-6E8F-437E-891A-CDFAAE50BD6C}">
      <dgm:prSet/>
      <dgm:spPr/>
      <dgm:t>
        <a:bodyPr/>
        <a:lstStyle/>
        <a:p>
          <a:r>
            <a:rPr lang="en-US" dirty="0"/>
            <a:t>Assessment of product design vs </a:t>
          </a:r>
          <a:r>
            <a:rPr lang="en-US" b="0" i="0" dirty="0"/>
            <a:t>Requirements</a:t>
          </a:r>
          <a:r>
            <a:rPr lang="en-US" dirty="0"/>
            <a:t>, Production, Freeze, QA, Delivery</a:t>
          </a:r>
        </a:p>
      </dgm:t>
    </dgm:pt>
    <dgm:pt modelId="{B3AC697A-65FE-43F7-BF58-CFFDE72A5EE2}" type="parTrans" cxnId="{A1B9F1FA-1638-471A-8FC3-126322F67B0A}">
      <dgm:prSet/>
      <dgm:spPr/>
      <dgm:t>
        <a:bodyPr/>
        <a:lstStyle/>
        <a:p>
          <a:endParaRPr lang="en-US"/>
        </a:p>
      </dgm:t>
    </dgm:pt>
    <dgm:pt modelId="{4E482985-47DC-4A2F-A02B-9628C2264AC6}" type="sibTrans" cxnId="{A1B9F1FA-1638-471A-8FC3-126322F67B0A}">
      <dgm:prSet/>
      <dgm:spPr/>
      <dgm:t>
        <a:bodyPr/>
        <a:lstStyle/>
        <a:p>
          <a:endParaRPr lang="en-US"/>
        </a:p>
      </dgm:t>
    </dgm:pt>
    <dgm:pt modelId="{53A5D51C-62A6-47F7-83AC-414708EBF73B}">
      <dgm:prSet/>
      <dgm:spPr/>
      <dgm:t>
        <a:bodyPr/>
        <a:lstStyle/>
        <a:p>
          <a:r>
            <a:rPr lang="en-US" dirty="0"/>
            <a:t>Development done on features branches</a:t>
          </a:r>
        </a:p>
      </dgm:t>
    </dgm:pt>
    <dgm:pt modelId="{24C92173-262D-466F-A53F-C59C6DDE24CE}" type="parTrans" cxnId="{FEF63B06-C265-49CB-8F32-F09FE824A9F8}">
      <dgm:prSet/>
      <dgm:spPr/>
      <dgm:t>
        <a:bodyPr/>
        <a:lstStyle/>
        <a:p>
          <a:endParaRPr lang="en-US"/>
        </a:p>
      </dgm:t>
    </dgm:pt>
    <dgm:pt modelId="{162E60BC-01D9-4373-B4DD-C7ACFA6F80CB}" type="sibTrans" cxnId="{FEF63B06-C265-49CB-8F32-F09FE824A9F8}">
      <dgm:prSet/>
      <dgm:spPr/>
      <dgm:t>
        <a:bodyPr/>
        <a:lstStyle/>
        <a:p>
          <a:endParaRPr lang="en-US"/>
        </a:p>
      </dgm:t>
    </dgm:pt>
    <dgm:pt modelId="{D9F9EF38-426F-43BF-BEB4-91BB0DA54BB0}" type="pres">
      <dgm:prSet presAssocID="{329180E5-BCC8-4F33-A13C-FC301541C8BF}" presName="linear" presStyleCnt="0">
        <dgm:presLayoutVars>
          <dgm:dir/>
          <dgm:animLvl val="lvl"/>
          <dgm:resizeHandles val="exact"/>
        </dgm:presLayoutVars>
      </dgm:prSet>
      <dgm:spPr/>
    </dgm:pt>
    <dgm:pt modelId="{73E4AF2C-CA46-4E84-88BD-6072809B5723}" type="pres">
      <dgm:prSet presAssocID="{AB42E954-BF26-4ACB-B098-00FBA61A6CD8}" presName="parentLin" presStyleCnt="0"/>
      <dgm:spPr/>
    </dgm:pt>
    <dgm:pt modelId="{F2C77842-ED72-4B50-BEFC-F92DCC55EA96}" type="pres">
      <dgm:prSet presAssocID="{AB42E954-BF26-4ACB-B098-00FBA61A6CD8}" presName="parentLeftMargin" presStyleLbl="node1" presStyleIdx="0" presStyleCnt="3"/>
      <dgm:spPr/>
    </dgm:pt>
    <dgm:pt modelId="{0B08C1FF-E4EA-42AC-A045-F82D9B6DE56E}" type="pres">
      <dgm:prSet presAssocID="{AB42E954-BF26-4ACB-B098-00FBA61A6CD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C6ED9B5-AD14-45A5-A486-40AD92229AFC}" type="pres">
      <dgm:prSet presAssocID="{AB42E954-BF26-4ACB-B098-00FBA61A6CD8}" presName="negativeSpace" presStyleCnt="0"/>
      <dgm:spPr/>
    </dgm:pt>
    <dgm:pt modelId="{68BCB956-1386-4D5D-B1CB-BB9A3CC6938A}" type="pres">
      <dgm:prSet presAssocID="{AB42E954-BF26-4ACB-B098-00FBA61A6CD8}" presName="childText" presStyleLbl="conFgAcc1" presStyleIdx="0" presStyleCnt="3">
        <dgm:presLayoutVars>
          <dgm:bulletEnabled val="1"/>
        </dgm:presLayoutVars>
      </dgm:prSet>
      <dgm:spPr/>
    </dgm:pt>
    <dgm:pt modelId="{85948308-F0E1-4082-9C57-DDF6CA61A00D}" type="pres">
      <dgm:prSet presAssocID="{1EB16FE5-29ED-48E5-B898-CF60AEADA41F}" presName="spaceBetweenRectangles" presStyleCnt="0"/>
      <dgm:spPr/>
    </dgm:pt>
    <dgm:pt modelId="{E609C8E8-F55E-4460-BEB8-7AA50D8BF386}" type="pres">
      <dgm:prSet presAssocID="{0D4ABD71-127A-49DA-878E-1522379123F7}" presName="parentLin" presStyleCnt="0"/>
      <dgm:spPr/>
    </dgm:pt>
    <dgm:pt modelId="{C492FFB7-E480-4EBE-A544-78271885ED69}" type="pres">
      <dgm:prSet presAssocID="{0D4ABD71-127A-49DA-878E-1522379123F7}" presName="parentLeftMargin" presStyleLbl="node1" presStyleIdx="0" presStyleCnt="3"/>
      <dgm:spPr/>
    </dgm:pt>
    <dgm:pt modelId="{0850A6F2-5680-4F07-8DD0-EC74D871516D}" type="pres">
      <dgm:prSet presAssocID="{0D4ABD71-127A-49DA-878E-1522379123F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BBC71A-196A-44DF-8A19-AE79AF63EB15}" type="pres">
      <dgm:prSet presAssocID="{0D4ABD71-127A-49DA-878E-1522379123F7}" presName="negativeSpace" presStyleCnt="0"/>
      <dgm:spPr/>
    </dgm:pt>
    <dgm:pt modelId="{504B83EC-C738-4848-B945-7582138CAE90}" type="pres">
      <dgm:prSet presAssocID="{0D4ABD71-127A-49DA-878E-1522379123F7}" presName="childText" presStyleLbl="conFgAcc1" presStyleIdx="1" presStyleCnt="3">
        <dgm:presLayoutVars>
          <dgm:bulletEnabled val="1"/>
        </dgm:presLayoutVars>
      </dgm:prSet>
      <dgm:spPr/>
    </dgm:pt>
    <dgm:pt modelId="{553F892F-C393-4904-8686-EF6E63F33025}" type="pres">
      <dgm:prSet presAssocID="{FD8A62CD-B8EE-4005-A537-633C8C71244A}" presName="spaceBetweenRectangles" presStyleCnt="0"/>
      <dgm:spPr/>
    </dgm:pt>
    <dgm:pt modelId="{31ACB62A-62EF-42C0-885E-58D9EA1C9661}" type="pres">
      <dgm:prSet presAssocID="{99F28D07-E6D7-40F3-8234-8AB97A554CCF}" presName="parentLin" presStyleCnt="0"/>
      <dgm:spPr/>
    </dgm:pt>
    <dgm:pt modelId="{CD7EBF37-601C-4F24-B88A-33FF5966D9D1}" type="pres">
      <dgm:prSet presAssocID="{99F28D07-E6D7-40F3-8234-8AB97A554CCF}" presName="parentLeftMargin" presStyleLbl="node1" presStyleIdx="1" presStyleCnt="3"/>
      <dgm:spPr/>
    </dgm:pt>
    <dgm:pt modelId="{B41D5B6A-8E8D-4A6F-A607-955C1D330908}" type="pres">
      <dgm:prSet presAssocID="{99F28D07-E6D7-40F3-8234-8AB97A554CC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A7C8AD2-A7ED-4345-99D3-566BF174BA9D}" type="pres">
      <dgm:prSet presAssocID="{99F28D07-E6D7-40F3-8234-8AB97A554CCF}" presName="negativeSpace" presStyleCnt="0"/>
      <dgm:spPr/>
    </dgm:pt>
    <dgm:pt modelId="{0963EA9F-9D50-429C-AA65-A923CFA46E7E}" type="pres">
      <dgm:prSet presAssocID="{99F28D07-E6D7-40F3-8234-8AB97A554CC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9C16D00-B8F3-4C38-8419-FE682F083E3E}" type="presOf" srcId="{99F28D07-E6D7-40F3-8234-8AB97A554CCF}" destId="{B41D5B6A-8E8D-4A6F-A607-955C1D330908}" srcOrd="1" destOrd="0" presId="urn:microsoft.com/office/officeart/2005/8/layout/list1"/>
    <dgm:cxn modelId="{FEF63B06-C265-49CB-8F32-F09FE824A9F8}" srcId="{0D4ABD71-127A-49DA-878E-1522379123F7}" destId="{53A5D51C-62A6-47F7-83AC-414708EBF73B}" srcOrd="0" destOrd="0" parTransId="{24C92173-262D-466F-A53F-C59C6DDE24CE}" sibTransId="{162E60BC-01D9-4373-B4DD-C7ACFA6F80CB}"/>
    <dgm:cxn modelId="{9E711112-599E-45FC-91B4-03213146432E}" type="presOf" srcId="{53A5D51C-62A6-47F7-83AC-414708EBF73B}" destId="{504B83EC-C738-4848-B945-7582138CAE90}" srcOrd="0" destOrd="0" presId="urn:microsoft.com/office/officeart/2005/8/layout/list1"/>
    <dgm:cxn modelId="{707F9A1A-E025-4CEE-8401-A050A5F2307B}" type="presOf" srcId="{7D0540BD-DAC2-4035-B6B6-81DFAEC501F1}" destId="{68BCB956-1386-4D5D-B1CB-BB9A3CC6938A}" srcOrd="0" destOrd="0" presId="urn:microsoft.com/office/officeart/2005/8/layout/list1"/>
    <dgm:cxn modelId="{DDD19A25-50B4-4CF3-A238-A1AC51FD6040}" type="presOf" srcId="{99F28D07-E6D7-40F3-8234-8AB97A554CCF}" destId="{CD7EBF37-601C-4F24-B88A-33FF5966D9D1}" srcOrd="0" destOrd="0" presId="urn:microsoft.com/office/officeart/2005/8/layout/list1"/>
    <dgm:cxn modelId="{39A5955C-6836-4464-849B-E0896B1C14DB}" srcId="{AB42E954-BF26-4ACB-B098-00FBA61A6CD8}" destId="{5A2B3B91-358B-4EC6-B8D5-37ACFE038101}" srcOrd="1" destOrd="0" parTransId="{6B68D9B3-48AB-47DC-94B0-C01BC51F8F37}" sibTransId="{E0497F28-7E9A-4F2B-A6CD-E3BDC8E9E736}"/>
    <dgm:cxn modelId="{EACBDD6C-CD1F-41DC-ADBC-0902EABA57D0}" type="presOf" srcId="{EBA17BC9-48BF-486C-B6F9-0C6E6BAA4C9A}" destId="{504B83EC-C738-4848-B945-7582138CAE90}" srcOrd="0" destOrd="1" presId="urn:microsoft.com/office/officeart/2005/8/layout/list1"/>
    <dgm:cxn modelId="{042EB84D-17F8-42F3-810A-EEDB9A9EE7C9}" type="presOf" srcId="{5A2B3B91-358B-4EC6-B8D5-37ACFE038101}" destId="{68BCB956-1386-4D5D-B1CB-BB9A3CC6938A}" srcOrd="0" destOrd="1" presId="urn:microsoft.com/office/officeart/2005/8/layout/list1"/>
    <dgm:cxn modelId="{37EBE987-9CBA-4109-AE61-521BA347BDB8}" srcId="{0D4ABD71-127A-49DA-878E-1522379123F7}" destId="{EBA17BC9-48BF-486C-B6F9-0C6E6BAA4C9A}" srcOrd="1" destOrd="0" parTransId="{6B7951FD-9DDF-4DB1-A83B-0822940E565D}" sibTransId="{C1A39599-CF48-4661-AC50-9173D80EFD73}"/>
    <dgm:cxn modelId="{3A13C88E-6F54-4095-AB4E-433015BEDDA0}" type="presOf" srcId="{9DCB8687-6E8F-437E-891A-CDFAAE50BD6C}" destId="{0963EA9F-9D50-429C-AA65-A923CFA46E7E}" srcOrd="0" destOrd="0" presId="urn:microsoft.com/office/officeart/2005/8/layout/list1"/>
    <dgm:cxn modelId="{30E168AD-4D2A-4FE3-8DD9-0D25A291ADE8}" srcId="{329180E5-BCC8-4F33-A13C-FC301541C8BF}" destId="{99F28D07-E6D7-40F3-8234-8AB97A554CCF}" srcOrd="2" destOrd="0" parTransId="{ECF381DE-61C4-490F-9089-5BC7B628012E}" sibTransId="{9387B6EF-938B-4F9F-A917-F7D89CC6406C}"/>
    <dgm:cxn modelId="{B860FDC1-C975-40AE-97E0-1B3B4DA8B70C}" srcId="{AB42E954-BF26-4ACB-B098-00FBA61A6CD8}" destId="{7D0540BD-DAC2-4035-B6B6-81DFAEC501F1}" srcOrd="0" destOrd="0" parTransId="{BA460A58-2AD8-421A-9D7D-D211D17C5882}" sibTransId="{6CCC9776-8399-4E19-A239-C1014CB134F7}"/>
    <dgm:cxn modelId="{28D52DC6-FAB2-4C12-B911-606DFE5D0EA3}" srcId="{329180E5-BCC8-4F33-A13C-FC301541C8BF}" destId="{0D4ABD71-127A-49DA-878E-1522379123F7}" srcOrd="1" destOrd="0" parTransId="{0EA7379F-D4B2-457D-BC1A-C8CEB90786B3}" sibTransId="{FD8A62CD-B8EE-4005-A537-633C8C71244A}"/>
    <dgm:cxn modelId="{8198AED3-F0BE-4F99-B844-518701699E27}" type="presOf" srcId="{329180E5-BCC8-4F33-A13C-FC301541C8BF}" destId="{D9F9EF38-426F-43BF-BEB4-91BB0DA54BB0}" srcOrd="0" destOrd="0" presId="urn:microsoft.com/office/officeart/2005/8/layout/list1"/>
    <dgm:cxn modelId="{EDF853E5-C956-4CEE-B7C3-68C637BAA997}" type="presOf" srcId="{0D4ABD71-127A-49DA-878E-1522379123F7}" destId="{C492FFB7-E480-4EBE-A544-78271885ED69}" srcOrd="0" destOrd="0" presId="urn:microsoft.com/office/officeart/2005/8/layout/list1"/>
    <dgm:cxn modelId="{026053EA-6978-4410-BB09-D0D6440A4462}" type="presOf" srcId="{0D4ABD71-127A-49DA-878E-1522379123F7}" destId="{0850A6F2-5680-4F07-8DD0-EC74D871516D}" srcOrd="1" destOrd="0" presId="urn:microsoft.com/office/officeart/2005/8/layout/list1"/>
    <dgm:cxn modelId="{57DE57ED-9D7E-4CD8-B59F-22E5AB0954C0}" type="presOf" srcId="{AB42E954-BF26-4ACB-B098-00FBA61A6CD8}" destId="{F2C77842-ED72-4B50-BEFC-F92DCC55EA96}" srcOrd="0" destOrd="0" presId="urn:microsoft.com/office/officeart/2005/8/layout/list1"/>
    <dgm:cxn modelId="{4359F3F0-0690-4C27-83CB-4D31DBB6ED12}" srcId="{329180E5-BCC8-4F33-A13C-FC301541C8BF}" destId="{AB42E954-BF26-4ACB-B098-00FBA61A6CD8}" srcOrd="0" destOrd="0" parTransId="{BF591E77-56BD-4C10-AAB4-7203DFC9BF5E}" sibTransId="{1EB16FE5-29ED-48E5-B898-CF60AEADA41F}"/>
    <dgm:cxn modelId="{B6CCCBF7-9B9D-4EB2-A623-E8954BC697A6}" type="presOf" srcId="{AB42E954-BF26-4ACB-B098-00FBA61A6CD8}" destId="{0B08C1FF-E4EA-42AC-A045-F82D9B6DE56E}" srcOrd="1" destOrd="0" presId="urn:microsoft.com/office/officeart/2005/8/layout/list1"/>
    <dgm:cxn modelId="{A1B9F1FA-1638-471A-8FC3-126322F67B0A}" srcId="{99F28D07-E6D7-40F3-8234-8AB97A554CCF}" destId="{9DCB8687-6E8F-437E-891A-CDFAAE50BD6C}" srcOrd="0" destOrd="0" parTransId="{B3AC697A-65FE-43F7-BF58-CFFDE72A5EE2}" sibTransId="{4E482985-47DC-4A2F-A02B-9628C2264AC6}"/>
    <dgm:cxn modelId="{AB54818A-B3B3-4C25-A460-F3ED0E296C15}" type="presParOf" srcId="{D9F9EF38-426F-43BF-BEB4-91BB0DA54BB0}" destId="{73E4AF2C-CA46-4E84-88BD-6072809B5723}" srcOrd="0" destOrd="0" presId="urn:microsoft.com/office/officeart/2005/8/layout/list1"/>
    <dgm:cxn modelId="{97FEDFD6-398C-4D36-9F90-B169F7E66F60}" type="presParOf" srcId="{73E4AF2C-CA46-4E84-88BD-6072809B5723}" destId="{F2C77842-ED72-4B50-BEFC-F92DCC55EA96}" srcOrd="0" destOrd="0" presId="urn:microsoft.com/office/officeart/2005/8/layout/list1"/>
    <dgm:cxn modelId="{27DFD9FD-4F96-4201-906C-CEC0C109FBD1}" type="presParOf" srcId="{73E4AF2C-CA46-4E84-88BD-6072809B5723}" destId="{0B08C1FF-E4EA-42AC-A045-F82D9B6DE56E}" srcOrd="1" destOrd="0" presId="urn:microsoft.com/office/officeart/2005/8/layout/list1"/>
    <dgm:cxn modelId="{E0803543-CDCF-4BC9-8494-AA0B7188D0FC}" type="presParOf" srcId="{D9F9EF38-426F-43BF-BEB4-91BB0DA54BB0}" destId="{FC6ED9B5-AD14-45A5-A486-40AD92229AFC}" srcOrd="1" destOrd="0" presId="urn:microsoft.com/office/officeart/2005/8/layout/list1"/>
    <dgm:cxn modelId="{E8F4A0F3-1326-451A-AB10-55945D98CF76}" type="presParOf" srcId="{D9F9EF38-426F-43BF-BEB4-91BB0DA54BB0}" destId="{68BCB956-1386-4D5D-B1CB-BB9A3CC6938A}" srcOrd="2" destOrd="0" presId="urn:microsoft.com/office/officeart/2005/8/layout/list1"/>
    <dgm:cxn modelId="{D0FDC7DB-B398-473F-93EA-2B74007E11EC}" type="presParOf" srcId="{D9F9EF38-426F-43BF-BEB4-91BB0DA54BB0}" destId="{85948308-F0E1-4082-9C57-DDF6CA61A00D}" srcOrd="3" destOrd="0" presId="urn:microsoft.com/office/officeart/2005/8/layout/list1"/>
    <dgm:cxn modelId="{33DCB5C8-98D5-4E88-B677-1884F7DCBE40}" type="presParOf" srcId="{D9F9EF38-426F-43BF-BEB4-91BB0DA54BB0}" destId="{E609C8E8-F55E-4460-BEB8-7AA50D8BF386}" srcOrd="4" destOrd="0" presId="urn:microsoft.com/office/officeart/2005/8/layout/list1"/>
    <dgm:cxn modelId="{55F73D8A-583A-4275-8BB1-89FEF58612EB}" type="presParOf" srcId="{E609C8E8-F55E-4460-BEB8-7AA50D8BF386}" destId="{C492FFB7-E480-4EBE-A544-78271885ED69}" srcOrd="0" destOrd="0" presId="urn:microsoft.com/office/officeart/2005/8/layout/list1"/>
    <dgm:cxn modelId="{46857B31-36CB-4E99-9CC4-E4FAB453CE55}" type="presParOf" srcId="{E609C8E8-F55E-4460-BEB8-7AA50D8BF386}" destId="{0850A6F2-5680-4F07-8DD0-EC74D871516D}" srcOrd="1" destOrd="0" presId="urn:microsoft.com/office/officeart/2005/8/layout/list1"/>
    <dgm:cxn modelId="{6362E1FC-D23E-416C-BE86-DCA686A74D56}" type="presParOf" srcId="{D9F9EF38-426F-43BF-BEB4-91BB0DA54BB0}" destId="{EBBBC71A-196A-44DF-8A19-AE79AF63EB15}" srcOrd="5" destOrd="0" presId="urn:microsoft.com/office/officeart/2005/8/layout/list1"/>
    <dgm:cxn modelId="{0F7E9C69-755F-4879-9417-47ACBE839085}" type="presParOf" srcId="{D9F9EF38-426F-43BF-BEB4-91BB0DA54BB0}" destId="{504B83EC-C738-4848-B945-7582138CAE90}" srcOrd="6" destOrd="0" presId="urn:microsoft.com/office/officeart/2005/8/layout/list1"/>
    <dgm:cxn modelId="{77032D87-A84E-408F-8AE1-6CDF488A1FBE}" type="presParOf" srcId="{D9F9EF38-426F-43BF-BEB4-91BB0DA54BB0}" destId="{553F892F-C393-4904-8686-EF6E63F33025}" srcOrd="7" destOrd="0" presId="urn:microsoft.com/office/officeart/2005/8/layout/list1"/>
    <dgm:cxn modelId="{AC39495B-1149-4F9B-B293-13229D90BDB0}" type="presParOf" srcId="{D9F9EF38-426F-43BF-BEB4-91BB0DA54BB0}" destId="{31ACB62A-62EF-42C0-885E-58D9EA1C9661}" srcOrd="8" destOrd="0" presId="urn:microsoft.com/office/officeart/2005/8/layout/list1"/>
    <dgm:cxn modelId="{DB90AD41-26F5-4379-8D61-1E76B7A7D9B7}" type="presParOf" srcId="{31ACB62A-62EF-42C0-885E-58D9EA1C9661}" destId="{CD7EBF37-601C-4F24-B88A-33FF5966D9D1}" srcOrd="0" destOrd="0" presId="urn:microsoft.com/office/officeart/2005/8/layout/list1"/>
    <dgm:cxn modelId="{849DB6CE-00F1-4B4C-B459-B2B328CF5382}" type="presParOf" srcId="{31ACB62A-62EF-42C0-885E-58D9EA1C9661}" destId="{B41D5B6A-8E8D-4A6F-A607-955C1D330908}" srcOrd="1" destOrd="0" presId="urn:microsoft.com/office/officeart/2005/8/layout/list1"/>
    <dgm:cxn modelId="{12DA7AFD-BF2E-4FE1-869B-B99062D34D62}" type="presParOf" srcId="{D9F9EF38-426F-43BF-BEB4-91BB0DA54BB0}" destId="{DA7C8AD2-A7ED-4345-99D3-566BF174BA9D}" srcOrd="9" destOrd="0" presId="urn:microsoft.com/office/officeart/2005/8/layout/list1"/>
    <dgm:cxn modelId="{CC455AC6-0178-4757-83C8-178A8F81F3D6}" type="presParOf" srcId="{D9F9EF38-426F-43BF-BEB4-91BB0DA54BB0}" destId="{0963EA9F-9D50-429C-AA65-A923CFA46E7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57F00C-28E0-48FA-A7CC-3D3F0DA957A5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16D6CD2-DBF2-4B0F-89E1-ECFDBECD8E20}">
      <dgm:prSet/>
      <dgm:spPr/>
      <dgm:t>
        <a:bodyPr/>
        <a:lstStyle/>
        <a:p>
          <a:r>
            <a:rPr lang="en-US" b="1" i="0"/>
            <a:t>Frontend:</a:t>
          </a:r>
          <a:r>
            <a:rPr lang="en-US" b="0" i="0"/>
            <a:t> React (invest_FE)</a:t>
          </a:r>
          <a:endParaRPr lang="en-US"/>
        </a:p>
      </dgm:t>
    </dgm:pt>
    <dgm:pt modelId="{B923F245-AC03-4B37-BCB0-080D6BFCDB6C}" type="parTrans" cxnId="{1B6C4642-6171-4A0C-9438-05D88D467082}">
      <dgm:prSet/>
      <dgm:spPr/>
      <dgm:t>
        <a:bodyPr/>
        <a:lstStyle/>
        <a:p>
          <a:endParaRPr lang="en-US"/>
        </a:p>
      </dgm:t>
    </dgm:pt>
    <dgm:pt modelId="{928312CE-EBA1-4301-8E34-C28FAA4839E3}" type="sibTrans" cxnId="{1B6C4642-6171-4A0C-9438-05D88D467082}">
      <dgm:prSet/>
      <dgm:spPr/>
      <dgm:t>
        <a:bodyPr/>
        <a:lstStyle/>
        <a:p>
          <a:endParaRPr lang="en-US"/>
        </a:p>
      </dgm:t>
    </dgm:pt>
    <dgm:pt modelId="{22DFB291-19DC-4823-8F89-5ECB1D37516C}">
      <dgm:prSet/>
      <dgm:spPr/>
      <dgm:t>
        <a:bodyPr/>
        <a:lstStyle/>
        <a:p>
          <a:r>
            <a:rPr lang="en-US" b="0" i="0"/>
            <a:t>Components for search, filtering, property display, and forms</a:t>
          </a:r>
          <a:endParaRPr lang="en-US"/>
        </a:p>
      </dgm:t>
    </dgm:pt>
    <dgm:pt modelId="{E4CCADB4-428D-4FE3-BC6A-7F382212999B}" type="parTrans" cxnId="{2A4C8FF3-B670-4D4C-B649-41D6F9638FE9}">
      <dgm:prSet/>
      <dgm:spPr/>
      <dgm:t>
        <a:bodyPr/>
        <a:lstStyle/>
        <a:p>
          <a:endParaRPr lang="en-US"/>
        </a:p>
      </dgm:t>
    </dgm:pt>
    <dgm:pt modelId="{9B8EED5A-FE20-4B3F-895C-3FF204A82AD3}" type="sibTrans" cxnId="{2A4C8FF3-B670-4D4C-B649-41D6F9638FE9}">
      <dgm:prSet/>
      <dgm:spPr/>
      <dgm:t>
        <a:bodyPr/>
        <a:lstStyle/>
        <a:p>
          <a:endParaRPr lang="en-US"/>
        </a:p>
      </dgm:t>
    </dgm:pt>
    <dgm:pt modelId="{6C727192-FF5C-4FEB-8F25-A0EF345C015E}">
      <dgm:prSet/>
      <dgm:spPr/>
      <dgm:t>
        <a:bodyPr/>
        <a:lstStyle/>
        <a:p>
          <a:r>
            <a:rPr lang="en-US" b="1" i="0"/>
            <a:t>Backend:</a:t>
          </a:r>
          <a:r>
            <a:rPr lang="en-US" b="0" i="0"/>
            <a:t> Node.js/Express (invest_BE)</a:t>
          </a:r>
          <a:endParaRPr lang="en-US"/>
        </a:p>
      </dgm:t>
    </dgm:pt>
    <dgm:pt modelId="{F0DE945E-1EF6-4B39-9844-36F4CF4F9691}" type="parTrans" cxnId="{6179A16C-6751-4D1B-8BE5-0F83A540A02E}">
      <dgm:prSet/>
      <dgm:spPr/>
      <dgm:t>
        <a:bodyPr/>
        <a:lstStyle/>
        <a:p>
          <a:endParaRPr lang="en-US"/>
        </a:p>
      </dgm:t>
    </dgm:pt>
    <dgm:pt modelId="{28C19767-829C-480F-AC77-003E749D22A7}" type="sibTrans" cxnId="{6179A16C-6751-4D1B-8BE5-0F83A540A02E}">
      <dgm:prSet/>
      <dgm:spPr/>
      <dgm:t>
        <a:bodyPr/>
        <a:lstStyle/>
        <a:p>
          <a:endParaRPr lang="en-US"/>
        </a:p>
      </dgm:t>
    </dgm:pt>
    <dgm:pt modelId="{9BA54EDB-9BD8-4966-AD6B-1576F3A298A8}">
      <dgm:prSet/>
      <dgm:spPr/>
      <dgm:t>
        <a:bodyPr/>
        <a:lstStyle/>
        <a:p>
          <a:r>
            <a:rPr lang="en-US" b="0" i="0" dirty="0"/>
            <a:t>RESTful API, geospatial queries, authentication</a:t>
          </a:r>
          <a:endParaRPr lang="en-US" dirty="0"/>
        </a:p>
      </dgm:t>
    </dgm:pt>
    <dgm:pt modelId="{79BA16E6-D508-4DBE-A2B2-96BABA05C737}" type="parTrans" cxnId="{24B34D1A-BDBB-40B8-83B3-17367E3BE240}">
      <dgm:prSet/>
      <dgm:spPr/>
      <dgm:t>
        <a:bodyPr/>
        <a:lstStyle/>
        <a:p>
          <a:endParaRPr lang="en-US"/>
        </a:p>
      </dgm:t>
    </dgm:pt>
    <dgm:pt modelId="{ED10B3D3-73DB-4C9F-AC3F-EA8FAC7A91CB}" type="sibTrans" cxnId="{24B34D1A-BDBB-40B8-83B3-17367E3BE240}">
      <dgm:prSet/>
      <dgm:spPr/>
      <dgm:t>
        <a:bodyPr/>
        <a:lstStyle/>
        <a:p>
          <a:endParaRPr lang="en-US"/>
        </a:p>
      </dgm:t>
    </dgm:pt>
    <dgm:pt modelId="{CCA0443C-9982-417C-89A0-50520705C10D}">
      <dgm:prSet/>
      <dgm:spPr/>
      <dgm:t>
        <a:bodyPr/>
        <a:lstStyle/>
        <a:p>
          <a:r>
            <a:rPr lang="en-US" b="1" i="0"/>
            <a:t>Database:</a:t>
          </a:r>
          <a:r>
            <a:rPr lang="en-US" b="0" i="0"/>
            <a:t> MongoDB</a:t>
          </a:r>
          <a:endParaRPr lang="en-US"/>
        </a:p>
      </dgm:t>
    </dgm:pt>
    <dgm:pt modelId="{7D873DA9-C3BF-43AE-804C-33EA46AFA9C9}" type="parTrans" cxnId="{7E2058C2-C46F-4A85-8C76-7A75A1A754D3}">
      <dgm:prSet/>
      <dgm:spPr/>
      <dgm:t>
        <a:bodyPr/>
        <a:lstStyle/>
        <a:p>
          <a:endParaRPr lang="en-US"/>
        </a:p>
      </dgm:t>
    </dgm:pt>
    <dgm:pt modelId="{4B1CCAF1-7198-4004-B685-AB4D1B6FC52D}" type="sibTrans" cxnId="{7E2058C2-C46F-4A85-8C76-7A75A1A754D3}">
      <dgm:prSet/>
      <dgm:spPr/>
      <dgm:t>
        <a:bodyPr/>
        <a:lstStyle/>
        <a:p>
          <a:endParaRPr lang="en-US"/>
        </a:p>
      </dgm:t>
    </dgm:pt>
    <dgm:pt modelId="{A44DFD2A-15E0-4670-8223-BD1CCF221FA5}">
      <dgm:prSet/>
      <dgm:spPr/>
      <dgm:t>
        <a:bodyPr/>
        <a:lstStyle/>
        <a:p>
          <a:r>
            <a:rPr lang="en-US" b="0" i="0" dirty="0"/>
            <a:t>Stores property, user, neighborhoods and Restaurants data with geospatial indexing</a:t>
          </a:r>
          <a:endParaRPr lang="en-US" dirty="0"/>
        </a:p>
      </dgm:t>
    </dgm:pt>
    <dgm:pt modelId="{C5D192AF-7B84-4577-A26D-222ADFA1656B}" type="parTrans" cxnId="{B9011CB3-0493-4CFB-AEF2-57D9470B04F3}">
      <dgm:prSet/>
      <dgm:spPr/>
      <dgm:t>
        <a:bodyPr/>
        <a:lstStyle/>
        <a:p>
          <a:endParaRPr lang="en-US"/>
        </a:p>
      </dgm:t>
    </dgm:pt>
    <dgm:pt modelId="{72F25F71-03BA-47F7-9747-EB4C9844D656}" type="sibTrans" cxnId="{B9011CB3-0493-4CFB-AEF2-57D9470B04F3}">
      <dgm:prSet/>
      <dgm:spPr/>
      <dgm:t>
        <a:bodyPr/>
        <a:lstStyle/>
        <a:p>
          <a:endParaRPr lang="en-US"/>
        </a:p>
      </dgm:t>
    </dgm:pt>
    <dgm:pt modelId="{0842E31B-3189-401A-BD9F-438DA185042E}" type="pres">
      <dgm:prSet presAssocID="{DB57F00C-28E0-48FA-A7CC-3D3F0DA957A5}" presName="linear" presStyleCnt="0">
        <dgm:presLayoutVars>
          <dgm:dir/>
          <dgm:animLvl val="lvl"/>
          <dgm:resizeHandles val="exact"/>
        </dgm:presLayoutVars>
      </dgm:prSet>
      <dgm:spPr/>
    </dgm:pt>
    <dgm:pt modelId="{1F7C66BD-37FB-406C-ABCA-78E11469164A}" type="pres">
      <dgm:prSet presAssocID="{F16D6CD2-DBF2-4B0F-89E1-ECFDBECD8E20}" presName="parentLin" presStyleCnt="0"/>
      <dgm:spPr/>
    </dgm:pt>
    <dgm:pt modelId="{B506266B-52EE-42AA-8EDC-925689FF6BD9}" type="pres">
      <dgm:prSet presAssocID="{F16D6CD2-DBF2-4B0F-89E1-ECFDBECD8E20}" presName="parentLeftMargin" presStyleLbl="node1" presStyleIdx="0" presStyleCnt="3"/>
      <dgm:spPr/>
    </dgm:pt>
    <dgm:pt modelId="{469A688A-D49D-4C3A-9FB2-85F085D760C4}" type="pres">
      <dgm:prSet presAssocID="{F16D6CD2-DBF2-4B0F-89E1-ECFDBECD8E2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F4E162D-3FAB-4DA4-99CB-3E8EEA69D290}" type="pres">
      <dgm:prSet presAssocID="{F16D6CD2-DBF2-4B0F-89E1-ECFDBECD8E20}" presName="negativeSpace" presStyleCnt="0"/>
      <dgm:spPr/>
    </dgm:pt>
    <dgm:pt modelId="{DF0E2EAC-A2F3-4C8C-8847-7D5776A50090}" type="pres">
      <dgm:prSet presAssocID="{F16D6CD2-DBF2-4B0F-89E1-ECFDBECD8E20}" presName="childText" presStyleLbl="conFgAcc1" presStyleIdx="0" presStyleCnt="3">
        <dgm:presLayoutVars>
          <dgm:bulletEnabled val="1"/>
        </dgm:presLayoutVars>
      </dgm:prSet>
      <dgm:spPr/>
    </dgm:pt>
    <dgm:pt modelId="{60EC6EDE-0658-4506-8402-90C46AAF7723}" type="pres">
      <dgm:prSet presAssocID="{928312CE-EBA1-4301-8E34-C28FAA4839E3}" presName="spaceBetweenRectangles" presStyleCnt="0"/>
      <dgm:spPr/>
    </dgm:pt>
    <dgm:pt modelId="{D4A4DD76-978A-4248-ADBB-F7BA9AEFCD92}" type="pres">
      <dgm:prSet presAssocID="{6C727192-FF5C-4FEB-8F25-A0EF345C015E}" presName="parentLin" presStyleCnt="0"/>
      <dgm:spPr/>
    </dgm:pt>
    <dgm:pt modelId="{1C7C098E-7391-4B8F-A1B8-93A480093D8C}" type="pres">
      <dgm:prSet presAssocID="{6C727192-FF5C-4FEB-8F25-A0EF345C015E}" presName="parentLeftMargin" presStyleLbl="node1" presStyleIdx="0" presStyleCnt="3"/>
      <dgm:spPr/>
    </dgm:pt>
    <dgm:pt modelId="{2107515E-E556-4453-9406-D413CFAF98FB}" type="pres">
      <dgm:prSet presAssocID="{6C727192-FF5C-4FEB-8F25-A0EF345C015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C785FD-912E-48B9-AE88-EAA55D8019EC}" type="pres">
      <dgm:prSet presAssocID="{6C727192-FF5C-4FEB-8F25-A0EF345C015E}" presName="negativeSpace" presStyleCnt="0"/>
      <dgm:spPr/>
    </dgm:pt>
    <dgm:pt modelId="{68193298-E1B8-48F0-9238-1FC3EEB7F577}" type="pres">
      <dgm:prSet presAssocID="{6C727192-FF5C-4FEB-8F25-A0EF345C015E}" presName="childText" presStyleLbl="conFgAcc1" presStyleIdx="1" presStyleCnt="3">
        <dgm:presLayoutVars>
          <dgm:bulletEnabled val="1"/>
        </dgm:presLayoutVars>
      </dgm:prSet>
      <dgm:spPr/>
    </dgm:pt>
    <dgm:pt modelId="{AF760DA6-6111-4FFF-B919-B766AC2DED3D}" type="pres">
      <dgm:prSet presAssocID="{28C19767-829C-480F-AC77-003E749D22A7}" presName="spaceBetweenRectangles" presStyleCnt="0"/>
      <dgm:spPr/>
    </dgm:pt>
    <dgm:pt modelId="{312F8F34-3E87-4823-9346-13C34AAD716A}" type="pres">
      <dgm:prSet presAssocID="{CCA0443C-9982-417C-89A0-50520705C10D}" presName="parentLin" presStyleCnt="0"/>
      <dgm:spPr/>
    </dgm:pt>
    <dgm:pt modelId="{F879687D-7BB7-4FC7-AC52-6708BA426367}" type="pres">
      <dgm:prSet presAssocID="{CCA0443C-9982-417C-89A0-50520705C10D}" presName="parentLeftMargin" presStyleLbl="node1" presStyleIdx="1" presStyleCnt="3"/>
      <dgm:spPr/>
    </dgm:pt>
    <dgm:pt modelId="{18E7D8C0-4F2F-421E-9833-6A2AB8BE8C66}" type="pres">
      <dgm:prSet presAssocID="{CCA0443C-9982-417C-89A0-50520705C10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C6D1792-C17D-487B-90DD-9D7CE9ACA160}" type="pres">
      <dgm:prSet presAssocID="{CCA0443C-9982-417C-89A0-50520705C10D}" presName="negativeSpace" presStyleCnt="0"/>
      <dgm:spPr/>
    </dgm:pt>
    <dgm:pt modelId="{EDE8D610-3A6C-4361-A3D1-198974DBEF6B}" type="pres">
      <dgm:prSet presAssocID="{CCA0443C-9982-417C-89A0-50520705C10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DCE7306-D14E-4110-A3A7-48B8181537D0}" type="presOf" srcId="{DB57F00C-28E0-48FA-A7CC-3D3F0DA957A5}" destId="{0842E31B-3189-401A-BD9F-438DA185042E}" srcOrd="0" destOrd="0" presId="urn:microsoft.com/office/officeart/2005/8/layout/list1"/>
    <dgm:cxn modelId="{DEC08418-AE14-4025-B6C8-3DF8B35836D2}" type="presOf" srcId="{6C727192-FF5C-4FEB-8F25-A0EF345C015E}" destId="{1C7C098E-7391-4B8F-A1B8-93A480093D8C}" srcOrd="0" destOrd="0" presId="urn:microsoft.com/office/officeart/2005/8/layout/list1"/>
    <dgm:cxn modelId="{24B34D1A-BDBB-40B8-83B3-17367E3BE240}" srcId="{6C727192-FF5C-4FEB-8F25-A0EF345C015E}" destId="{9BA54EDB-9BD8-4966-AD6B-1576F3A298A8}" srcOrd="0" destOrd="0" parTransId="{79BA16E6-D508-4DBE-A2B2-96BABA05C737}" sibTransId="{ED10B3D3-73DB-4C9F-AC3F-EA8FAC7A91CB}"/>
    <dgm:cxn modelId="{33DDB034-6702-4EC3-B068-B1DC0E9CB61B}" type="presOf" srcId="{F16D6CD2-DBF2-4B0F-89E1-ECFDBECD8E20}" destId="{469A688A-D49D-4C3A-9FB2-85F085D760C4}" srcOrd="1" destOrd="0" presId="urn:microsoft.com/office/officeart/2005/8/layout/list1"/>
    <dgm:cxn modelId="{1B6C4642-6171-4A0C-9438-05D88D467082}" srcId="{DB57F00C-28E0-48FA-A7CC-3D3F0DA957A5}" destId="{F16D6CD2-DBF2-4B0F-89E1-ECFDBECD8E20}" srcOrd="0" destOrd="0" parTransId="{B923F245-AC03-4B37-BCB0-080D6BFCDB6C}" sibTransId="{928312CE-EBA1-4301-8E34-C28FAA4839E3}"/>
    <dgm:cxn modelId="{EDEFD846-537B-4614-BBAA-908C00513B52}" type="presOf" srcId="{CCA0443C-9982-417C-89A0-50520705C10D}" destId="{F879687D-7BB7-4FC7-AC52-6708BA426367}" srcOrd="0" destOrd="0" presId="urn:microsoft.com/office/officeart/2005/8/layout/list1"/>
    <dgm:cxn modelId="{6179A16C-6751-4D1B-8BE5-0F83A540A02E}" srcId="{DB57F00C-28E0-48FA-A7CC-3D3F0DA957A5}" destId="{6C727192-FF5C-4FEB-8F25-A0EF345C015E}" srcOrd="1" destOrd="0" parTransId="{F0DE945E-1EF6-4B39-9844-36F4CF4F9691}" sibTransId="{28C19767-829C-480F-AC77-003E749D22A7}"/>
    <dgm:cxn modelId="{CD98A270-FEC6-4D39-BCBA-5CE2F4F8EAEF}" type="presOf" srcId="{6C727192-FF5C-4FEB-8F25-A0EF345C015E}" destId="{2107515E-E556-4453-9406-D413CFAF98FB}" srcOrd="1" destOrd="0" presId="urn:microsoft.com/office/officeart/2005/8/layout/list1"/>
    <dgm:cxn modelId="{3F036D52-C19A-452F-B5EE-7E644FBFD45E}" type="presOf" srcId="{9BA54EDB-9BD8-4966-AD6B-1576F3A298A8}" destId="{68193298-E1B8-48F0-9238-1FC3EEB7F577}" srcOrd="0" destOrd="0" presId="urn:microsoft.com/office/officeart/2005/8/layout/list1"/>
    <dgm:cxn modelId="{033898AC-90AC-4005-8FEF-F8BEE8CE46F0}" type="presOf" srcId="{A44DFD2A-15E0-4670-8223-BD1CCF221FA5}" destId="{EDE8D610-3A6C-4361-A3D1-198974DBEF6B}" srcOrd="0" destOrd="0" presId="urn:microsoft.com/office/officeart/2005/8/layout/list1"/>
    <dgm:cxn modelId="{B9011CB3-0493-4CFB-AEF2-57D9470B04F3}" srcId="{CCA0443C-9982-417C-89A0-50520705C10D}" destId="{A44DFD2A-15E0-4670-8223-BD1CCF221FA5}" srcOrd="0" destOrd="0" parTransId="{C5D192AF-7B84-4577-A26D-222ADFA1656B}" sibTransId="{72F25F71-03BA-47F7-9747-EB4C9844D656}"/>
    <dgm:cxn modelId="{B38289B6-DAEA-4010-9306-0691C93F6F5B}" type="presOf" srcId="{F16D6CD2-DBF2-4B0F-89E1-ECFDBECD8E20}" destId="{B506266B-52EE-42AA-8EDC-925689FF6BD9}" srcOrd="0" destOrd="0" presId="urn:microsoft.com/office/officeart/2005/8/layout/list1"/>
    <dgm:cxn modelId="{7E2058C2-C46F-4A85-8C76-7A75A1A754D3}" srcId="{DB57F00C-28E0-48FA-A7CC-3D3F0DA957A5}" destId="{CCA0443C-9982-417C-89A0-50520705C10D}" srcOrd="2" destOrd="0" parTransId="{7D873DA9-C3BF-43AE-804C-33EA46AFA9C9}" sibTransId="{4B1CCAF1-7198-4004-B685-AB4D1B6FC52D}"/>
    <dgm:cxn modelId="{6BF918C8-BC9F-40B8-9325-C559F4125367}" type="presOf" srcId="{CCA0443C-9982-417C-89A0-50520705C10D}" destId="{18E7D8C0-4F2F-421E-9833-6A2AB8BE8C66}" srcOrd="1" destOrd="0" presId="urn:microsoft.com/office/officeart/2005/8/layout/list1"/>
    <dgm:cxn modelId="{06DBCCDA-76D7-4902-878F-55028B9E1FA3}" type="presOf" srcId="{22DFB291-19DC-4823-8F89-5ECB1D37516C}" destId="{DF0E2EAC-A2F3-4C8C-8847-7D5776A50090}" srcOrd="0" destOrd="0" presId="urn:microsoft.com/office/officeart/2005/8/layout/list1"/>
    <dgm:cxn modelId="{2A4C8FF3-B670-4D4C-B649-41D6F9638FE9}" srcId="{F16D6CD2-DBF2-4B0F-89E1-ECFDBECD8E20}" destId="{22DFB291-19DC-4823-8F89-5ECB1D37516C}" srcOrd="0" destOrd="0" parTransId="{E4CCADB4-428D-4FE3-BC6A-7F382212999B}" sibTransId="{9B8EED5A-FE20-4B3F-895C-3FF204A82AD3}"/>
    <dgm:cxn modelId="{E7A0D3F0-8072-4F83-A95E-84F7A19358BA}" type="presParOf" srcId="{0842E31B-3189-401A-BD9F-438DA185042E}" destId="{1F7C66BD-37FB-406C-ABCA-78E11469164A}" srcOrd="0" destOrd="0" presId="urn:microsoft.com/office/officeart/2005/8/layout/list1"/>
    <dgm:cxn modelId="{F1563B9C-D6F4-4D93-9006-F5BB761780D8}" type="presParOf" srcId="{1F7C66BD-37FB-406C-ABCA-78E11469164A}" destId="{B506266B-52EE-42AA-8EDC-925689FF6BD9}" srcOrd="0" destOrd="0" presId="urn:microsoft.com/office/officeart/2005/8/layout/list1"/>
    <dgm:cxn modelId="{E9BC8F52-B43F-4214-8D7A-39233B182FD3}" type="presParOf" srcId="{1F7C66BD-37FB-406C-ABCA-78E11469164A}" destId="{469A688A-D49D-4C3A-9FB2-85F085D760C4}" srcOrd="1" destOrd="0" presId="urn:microsoft.com/office/officeart/2005/8/layout/list1"/>
    <dgm:cxn modelId="{D911FC8C-60C8-41B6-8A87-89C6F989F375}" type="presParOf" srcId="{0842E31B-3189-401A-BD9F-438DA185042E}" destId="{5F4E162D-3FAB-4DA4-99CB-3E8EEA69D290}" srcOrd="1" destOrd="0" presId="urn:microsoft.com/office/officeart/2005/8/layout/list1"/>
    <dgm:cxn modelId="{1AA38949-3F59-4106-B2CA-FC15BA8B7515}" type="presParOf" srcId="{0842E31B-3189-401A-BD9F-438DA185042E}" destId="{DF0E2EAC-A2F3-4C8C-8847-7D5776A50090}" srcOrd="2" destOrd="0" presId="urn:microsoft.com/office/officeart/2005/8/layout/list1"/>
    <dgm:cxn modelId="{C9B17989-DD74-45CA-BB4F-894B8587ED7B}" type="presParOf" srcId="{0842E31B-3189-401A-BD9F-438DA185042E}" destId="{60EC6EDE-0658-4506-8402-90C46AAF7723}" srcOrd="3" destOrd="0" presId="urn:microsoft.com/office/officeart/2005/8/layout/list1"/>
    <dgm:cxn modelId="{D83CEB8E-FE7D-4D0A-B50F-C67F8DAEBFC6}" type="presParOf" srcId="{0842E31B-3189-401A-BD9F-438DA185042E}" destId="{D4A4DD76-978A-4248-ADBB-F7BA9AEFCD92}" srcOrd="4" destOrd="0" presId="urn:microsoft.com/office/officeart/2005/8/layout/list1"/>
    <dgm:cxn modelId="{33E9A043-37ED-423E-96F4-DD85DAA6E0A3}" type="presParOf" srcId="{D4A4DD76-978A-4248-ADBB-F7BA9AEFCD92}" destId="{1C7C098E-7391-4B8F-A1B8-93A480093D8C}" srcOrd="0" destOrd="0" presId="urn:microsoft.com/office/officeart/2005/8/layout/list1"/>
    <dgm:cxn modelId="{6F12AACD-0228-49BA-BAE1-92D960537AB7}" type="presParOf" srcId="{D4A4DD76-978A-4248-ADBB-F7BA9AEFCD92}" destId="{2107515E-E556-4453-9406-D413CFAF98FB}" srcOrd="1" destOrd="0" presId="urn:microsoft.com/office/officeart/2005/8/layout/list1"/>
    <dgm:cxn modelId="{8BC85A9A-BB3E-4161-8A5F-41AB1365E545}" type="presParOf" srcId="{0842E31B-3189-401A-BD9F-438DA185042E}" destId="{D2C785FD-912E-48B9-AE88-EAA55D8019EC}" srcOrd="5" destOrd="0" presId="urn:microsoft.com/office/officeart/2005/8/layout/list1"/>
    <dgm:cxn modelId="{59FA62DD-4CCE-4DF2-A57B-66AA01E458C3}" type="presParOf" srcId="{0842E31B-3189-401A-BD9F-438DA185042E}" destId="{68193298-E1B8-48F0-9238-1FC3EEB7F577}" srcOrd="6" destOrd="0" presId="urn:microsoft.com/office/officeart/2005/8/layout/list1"/>
    <dgm:cxn modelId="{23755003-199A-40A3-83FC-D7BBDD62D54F}" type="presParOf" srcId="{0842E31B-3189-401A-BD9F-438DA185042E}" destId="{AF760DA6-6111-4FFF-B919-B766AC2DED3D}" srcOrd="7" destOrd="0" presId="urn:microsoft.com/office/officeart/2005/8/layout/list1"/>
    <dgm:cxn modelId="{BE138BBD-F63C-4493-B315-F7A168D0901A}" type="presParOf" srcId="{0842E31B-3189-401A-BD9F-438DA185042E}" destId="{312F8F34-3E87-4823-9346-13C34AAD716A}" srcOrd="8" destOrd="0" presId="urn:microsoft.com/office/officeart/2005/8/layout/list1"/>
    <dgm:cxn modelId="{88895599-ED50-4B3A-AF2E-15955D28BE5A}" type="presParOf" srcId="{312F8F34-3E87-4823-9346-13C34AAD716A}" destId="{F879687D-7BB7-4FC7-AC52-6708BA426367}" srcOrd="0" destOrd="0" presId="urn:microsoft.com/office/officeart/2005/8/layout/list1"/>
    <dgm:cxn modelId="{5E621BFD-ADFF-46D0-BD29-9C7D47FB15D5}" type="presParOf" srcId="{312F8F34-3E87-4823-9346-13C34AAD716A}" destId="{18E7D8C0-4F2F-421E-9833-6A2AB8BE8C66}" srcOrd="1" destOrd="0" presId="urn:microsoft.com/office/officeart/2005/8/layout/list1"/>
    <dgm:cxn modelId="{D8A3C1D7-4CBC-495B-9078-F716032A8256}" type="presParOf" srcId="{0842E31B-3189-401A-BD9F-438DA185042E}" destId="{CC6D1792-C17D-487B-90DD-9D7CE9ACA160}" srcOrd="9" destOrd="0" presId="urn:microsoft.com/office/officeart/2005/8/layout/list1"/>
    <dgm:cxn modelId="{3CDF9A9C-B9A7-457B-B8E2-782193AF8494}" type="presParOf" srcId="{0842E31B-3189-401A-BD9F-438DA185042E}" destId="{EDE8D610-3A6C-4361-A3D1-198974DBEF6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CB956-1386-4D5D-B1CB-BB9A3CC6938A}">
      <dsp:nvSpPr>
        <dsp:cNvPr id="0" name=""/>
        <dsp:cNvSpPr/>
      </dsp:nvSpPr>
      <dsp:spPr>
        <a:xfrm>
          <a:off x="0" y="295837"/>
          <a:ext cx="6900512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95732" rIns="5355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Top Investments is a platform that serves </a:t>
          </a:r>
          <a:r>
            <a:rPr lang="en-US" sz="1900" b="1" kern="1200" dirty="0"/>
            <a:t>US real-estate investors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>
        <a:off x="0" y="295837"/>
        <a:ext cx="6900512" cy="1376550"/>
      </dsp:txXfrm>
    </dsp:sp>
    <dsp:sp modelId="{0B08C1FF-E4EA-42AC-A045-F82D9B6DE56E}">
      <dsp:nvSpPr>
        <dsp:cNvPr id="0" name=""/>
        <dsp:cNvSpPr/>
      </dsp:nvSpPr>
      <dsp:spPr>
        <a:xfrm>
          <a:off x="345025" y="15397"/>
          <a:ext cx="483035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For</a:t>
          </a:r>
        </a:p>
      </dsp:txBody>
      <dsp:txXfrm>
        <a:off x="372405" y="42777"/>
        <a:ext cx="4775598" cy="506120"/>
      </dsp:txXfrm>
    </dsp:sp>
    <dsp:sp modelId="{504B83EC-C738-4848-B945-7582138CAE90}">
      <dsp:nvSpPr>
        <dsp:cNvPr id="0" name=""/>
        <dsp:cNvSpPr/>
      </dsp:nvSpPr>
      <dsp:spPr>
        <a:xfrm>
          <a:off x="0" y="2055427"/>
          <a:ext cx="6900512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95732" rIns="5355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User friendly platform </a:t>
          </a:r>
          <a:r>
            <a:rPr lang="en-US" sz="1900" b="0" i="0" kern="1200" dirty="0"/>
            <a:t>consolidating </a:t>
          </a:r>
          <a:r>
            <a:rPr lang="en-US" sz="1900" b="1" i="0" kern="1200" dirty="0"/>
            <a:t>assets from multiple providers</a:t>
          </a:r>
          <a:endParaRPr lang="en-US" sz="1900" b="1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Decision making efficiency</a:t>
          </a:r>
        </a:p>
      </dsp:txBody>
      <dsp:txXfrm>
        <a:off x="0" y="2055427"/>
        <a:ext cx="6900512" cy="1376550"/>
      </dsp:txXfrm>
    </dsp:sp>
    <dsp:sp modelId="{0850A6F2-5680-4F07-8DD0-EC74D871516D}">
      <dsp:nvSpPr>
        <dsp:cNvPr id="0" name=""/>
        <dsp:cNvSpPr/>
      </dsp:nvSpPr>
      <dsp:spPr>
        <a:xfrm>
          <a:off x="345025" y="1774987"/>
          <a:ext cx="4830358" cy="5608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Who need</a:t>
          </a:r>
        </a:p>
      </dsp:txBody>
      <dsp:txXfrm>
        <a:off x="372405" y="1802367"/>
        <a:ext cx="4775598" cy="506120"/>
      </dsp:txXfrm>
    </dsp:sp>
    <dsp:sp modelId="{0963EA9F-9D50-429C-AA65-A923CFA46E7E}">
      <dsp:nvSpPr>
        <dsp:cNvPr id="0" name=""/>
        <dsp:cNvSpPr/>
      </dsp:nvSpPr>
      <dsp:spPr>
        <a:xfrm>
          <a:off x="0" y="3815018"/>
          <a:ext cx="6900512" cy="1705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95732" rIns="5355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Standardization of data for </a:t>
          </a:r>
          <a:r>
            <a:rPr lang="en-US" sz="1900" b="1" kern="1200" dirty="0"/>
            <a:t>efficient selection process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Accelerated Decision making</a:t>
          </a:r>
          <a:r>
            <a:rPr lang="en-US" sz="1900" kern="1200" dirty="0"/>
            <a:t> process (supported by ROI calculations)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Attention to </a:t>
          </a:r>
          <a:r>
            <a:rPr lang="en-US" sz="1900" b="1" kern="1200" dirty="0"/>
            <a:t>user friendliness, usability and design</a:t>
          </a:r>
        </a:p>
      </dsp:txBody>
      <dsp:txXfrm>
        <a:off x="0" y="3815018"/>
        <a:ext cx="6900512" cy="1705725"/>
      </dsp:txXfrm>
    </dsp:sp>
    <dsp:sp modelId="{B41D5B6A-8E8D-4A6F-A607-955C1D330908}">
      <dsp:nvSpPr>
        <dsp:cNvPr id="0" name=""/>
        <dsp:cNvSpPr/>
      </dsp:nvSpPr>
      <dsp:spPr>
        <a:xfrm>
          <a:off x="345025" y="3534578"/>
          <a:ext cx="4830358" cy="5608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Segoe WPC"/>
            </a:rPr>
            <a:t>Top Investments </a:t>
          </a:r>
          <a:r>
            <a:rPr lang="en-US" sz="1900" kern="1200" dirty="0"/>
            <a:t>provides</a:t>
          </a:r>
        </a:p>
      </dsp:txBody>
      <dsp:txXfrm>
        <a:off x="372405" y="3561958"/>
        <a:ext cx="4775598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7E9D2-F110-45CC-B43F-1DBBDB55D91D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06530-4A27-4D1D-882C-915E3EE52787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Full-stack web app for real-estate property data search and management</a:t>
          </a:r>
        </a:p>
      </dsp:txBody>
      <dsp:txXfrm>
        <a:off x="0" y="2703"/>
        <a:ext cx="6900512" cy="1843578"/>
      </dsp:txXfrm>
    </dsp:sp>
    <dsp:sp modelId="{194CE8C0-DE5E-4E1F-8CEE-6A14FD5F81E8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8348B-2E83-4C37-A24E-2CFDB028E919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Built with React (frontend), Node.js/Express (backend), MongoDB Atlas (database)</a:t>
          </a:r>
        </a:p>
      </dsp:txBody>
      <dsp:txXfrm>
        <a:off x="0" y="1846281"/>
        <a:ext cx="6900512" cy="1843578"/>
      </dsp:txXfrm>
    </dsp:sp>
    <dsp:sp modelId="{D7DAC72C-A362-4DEE-8DF8-EC5C436859CA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67F41-4BCB-4367-9190-7BA01B9D7113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Integrates geospatial data using OpenStreetMap with Leaflet &amp; </a:t>
          </a:r>
          <a:r>
            <a:rPr lang="en-US" sz="3700" kern="1200" dirty="0" err="1"/>
            <a:t>Nominatim</a:t>
          </a:r>
          <a:r>
            <a:rPr lang="en-US" sz="3700" kern="1200" dirty="0"/>
            <a:t> API</a:t>
          </a:r>
        </a:p>
      </dsp:txBody>
      <dsp:txXfrm>
        <a:off x="0" y="3689859"/>
        <a:ext cx="6900512" cy="18435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CB956-1386-4D5D-B1CB-BB9A3CC6938A}">
      <dsp:nvSpPr>
        <dsp:cNvPr id="0" name=""/>
        <dsp:cNvSpPr/>
      </dsp:nvSpPr>
      <dsp:spPr>
        <a:xfrm>
          <a:off x="0" y="382890"/>
          <a:ext cx="6900512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437388" rIns="53555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We assigned a team lead that orchestrated the project execution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On-going team sync meetings</a:t>
          </a:r>
        </a:p>
      </dsp:txBody>
      <dsp:txXfrm>
        <a:off x="0" y="382890"/>
        <a:ext cx="6900512" cy="1521449"/>
      </dsp:txXfrm>
    </dsp:sp>
    <dsp:sp modelId="{0B08C1FF-E4EA-42AC-A045-F82D9B6DE56E}">
      <dsp:nvSpPr>
        <dsp:cNvPr id="0" name=""/>
        <dsp:cNvSpPr/>
      </dsp:nvSpPr>
      <dsp:spPr>
        <a:xfrm>
          <a:off x="345025" y="72930"/>
          <a:ext cx="4830358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Teamwork </a:t>
          </a:r>
        </a:p>
      </dsp:txBody>
      <dsp:txXfrm>
        <a:off x="375287" y="103192"/>
        <a:ext cx="4769834" cy="559396"/>
      </dsp:txXfrm>
    </dsp:sp>
    <dsp:sp modelId="{504B83EC-C738-4848-B945-7582138CAE90}">
      <dsp:nvSpPr>
        <dsp:cNvPr id="0" name=""/>
        <dsp:cNvSpPr/>
      </dsp:nvSpPr>
      <dsp:spPr>
        <a:xfrm>
          <a:off x="0" y="2327700"/>
          <a:ext cx="6900512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437388" rIns="53555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Development done on features branches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Pre-merge testing and only one was authorized to merge</a:t>
          </a:r>
        </a:p>
      </dsp:txBody>
      <dsp:txXfrm>
        <a:off x="0" y="2327700"/>
        <a:ext cx="6900512" cy="1521449"/>
      </dsp:txXfrm>
    </dsp:sp>
    <dsp:sp modelId="{0850A6F2-5680-4F07-8DD0-EC74D871516D}">
      <dsp:nvSpPr>
        <dsp:cNvPr id="0" name=""/>
        <dsp:cNvSpPr/>
      </dsp:nvSpPr>
      <dsp:spPr>
        <a:xfrm>
          <a:off x="345025" y="2017740"/>
          <a:ext cx="4830358" cy="61992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GitHub and versions merge</a:t>
          </a:r>
        </a:p>
      </dsp:txBody>
      <dsp:txXfrm>
        <a:off x="375287" y="2048002"/>
        <a:ext cx="4769834" cy="559396"/>
      </dsp:txXfrm>
    </dsp:sp>
    <dsp:sp modelId="{0963EA9F-9D50-429C-AA65-A923CFA46E7E}">
      <dsp:nvSpPr>
        <dsp:cNvPr id="0" name=""/>
        <dsp:cNvSpPr/>
      </dsp:nvSpPr>
      <dsp:spPr>
        <a:xfrm>
          <a:off x="0" y="4272510"/>
          <a:ext cx="6900512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437388" rIns="53555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Assessment of product design vs </a:t>
          </a:r>
          <a:r>
            <a:rPr lang="en-US" sz="2100" b="0" i="0" kern="1200" dirty="0"/>
            <a:t>Requirements</a:t>
          </a:r>
          <a:r>
            <a:rPr lang="en-US" sz="2100" kern="1200" dirty="0"/>
            <a:t>, Production, Freeze, QA, Delivery</a:t>
          </a:r>
        </a:p>
      </dsp:txBody>
      <dsp:txXfrm>
        <a:off x="0" y="4272510"/>
        <a:ext cx="6900512" cy="1190700"/>
      </dsp:txXfrm>
    </dsp:sp>
    <dsp:sp modelId="{B41D5B6A-8E8D-4A6F-A607-955C1D330908}">
      <dsp:nvSpPr>
        <dsp:cNvPr id="0" name=""/>
        <dsp:cNvSpPr/>
      </dsp:nvSpPr>
      <dsp:spPr>
        <a:xfrm>
          <a:off x="345025" y="3962550"/>
          <a:ext cx="4830358" cy="6199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Work scope and phases</a:t>
          </a:r>
        </a:p>
      </dsp:txBody>
      <dsp:txXfrm>
        <a:off x="375287" y="3992812"/>
        <a:ext cx="4769834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E2EAC-A2F3-4C8C-8847-7D5776A50090}">
      <dsp:nvSpPr>
        <dsp:cNvPr id="0" name=""/>
        <dsp:cNvSpPr/>
      </dsp:nvSpPr>
      <dsp:spPr>
        <a:xfrm>
          <a:off x="0" y="771735"/>
          <a:ext cx="6900512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458216" rIns="53555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/>
            <a:t>Components for search, filtering, property display, and forms</a:t>
          </a:r>
          <a:endParaRPr lang="en-US" sz="2200" kern="1200"/>
        </a:p>
      </dsp:txBody>
      <dsp:txXfrm>
        <a:off x="0" y="771735"/>
        <a:ext cx="6900512" cy="1247400"/>
      </dsp:txXfrm>
    </dsp:sp>
    <dsp:sp modelId="{469A688A-D49D-4C3A-9FB2-85F085D760C4}">
      <dsp:nvSpPr>
        <dsp:cNvPr id="0" name=""/>
        <dsp:cNvSpPr/>
      </dsp:nvSpPr>
      <dsp:spPr>
        <a:xfrm>
          <a:off x="345025" y="447015"/>
          <a:ext cx="4830358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Frontend:</a:t>
          </a:r>
          <a:r>
            <a:rPr lang="en-US" sz="2200" b="0" i="0" kern="1200"/>
            <a:t> React (invest_FE)</a:t>
          </a:r>
          <a:endParaRPr lang="en-US" sz="2200" kern="1200"/>
        </a:p>
      </dsp:txBody>
      <dsp:txXfrm>
        <a:off x="376728" y="478718"/>
        <a:ext cx="4766952" cy="586034"/>
      </dsp:txXfrm>
    </dsp:sp>
    <dsp:sp modelId="{68193298-E1B8-48F0-9238-1FC3EEB7F577}">
      <dsp:nvSpPr>
        <dsp:cNvPr id="0" name=""/>
        <dsp:cNvSpPr/>
      </dsp:nvSpPr>
      <dsp:spPr>
        <a:xfrm>
          <a:off x="0" y="2462655"/>
          <a:ext cx="6900512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458216" rIns="53555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/>
            <a:t>RESTful API, geospatial queries, authentication</a:t>
          </a:r>
          <a:endParaRPr lang="en-US" sz="2200" kern="1200" dirty="0"/>
        </a:p>
      </dsp:txBody>
      <dsp:txXfrm>
        <a:off x="0" y="2462655"/>
        <a:ext cx="6900512" cy="935550"/>
      </dsp:txXfrm>
    </dsp:sp>
    <dsp:sp modelId="{2107515E-E556-4453-9406-D413CFAF98FB}">
      <dsp:nvSpPr>
        <dsp:cNvPr id="0" name=""/>
        <dsp:cNvSpPr/>
      </dsp:nvSpPr>
      <dsp:spPr>
        <a:xfrm>
          <a:off x="345025" y="2137935"/>
          <a:ext cx="4830358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Backend:</a:t>
          </a:r>
          <a:r>
            <a:rPr lang="en-US" sz="2200" b="0" i="0" kern="1200"/>
            <a:t> Node.js/Express (invest_BE)</a:t>
          </a:r>
          <a:endParaRPr lang="en-US" sz="2200" kern="1200"/>
        </a:p>
      </dsp:txBody>
      <dsp:txXfrm>
        <a:off x="376728" y="2169638"/>
        <a:ext cx="4766952" cy="586034"/>
      </dsp:txXfrm>
    </dsp:sp>
    <dsp:sp modelId="{EDE8D610-3A6C-4361-A3D1-198974DBEF6B}">
      <dsp:nvSpPr>
        <dsp:cNvPr id="0" name=""/>
        <dsp:cNvSpPr/>
      </dsp:nvSpPr>
      <dsp:spPr>
        <a:xfrm>
          <a:off x="0" y="3841725"/>
          <a:ext cx="6900512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458216" rIns="53555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/>
            <a:t>Stores property, user, neighborhoods and Restaurants data with geospatial indexing</a:t>
          </a:r>
          <a:endParaRPr lang="en-US" sz="2200" kern="1200" dirty="0"/>
        </a:p>
      </dsp:txBody>
      <dsp:txXfrm>
        <a:off x="0" y="3841725"/>
        <a:ext cx="6900512" cy="1247400"/>
      </dsp:txXfrm>
    </dsp:sp>
    <dsp:sp modelId="{18E7D8C0-4F2F-421E-9833-6A2AB8BE8C66}">
      <dsp:nvSpPr>
        <dsp:cNvPr id="0" name=""/>
        <dsp:cNvSpPr/>
      </dsp:nvSpPr>
      <dsp:spPr>
        <a:xfrm>
          <a:off x="345025" y="3517005"/>
          <a:ext cx="4830358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Database:</a:t>
          </a:r>
          <a:r>
            <a:rPr lang="en-US" sz="2200" b="0" i="0" kern="1200"/>
            <a:t> MongoDB</a:t>
          </a:r>
          <a:endParaRPr lang="en-US" sz="2200" kern="1200"/>
        </a:p>
      </dsp:txBody>
      <dsp:txXfrm>
        <a:off x="376728" y="3548708"/>
        <a:ext cx="4766952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733FA-A5B6-4CFA-9BCF-A4FD273596BB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56BE1-0B0A-4FC7-BAEB-0EEC573F0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33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investors experience involve difficult gathering of non standard data formats</a:t>
            </a:r>
            <a:br>
              <a:rPr lang="en-US" dirty="0"/>
            </a:br>
            <a:r>
              <a:rPr lang="en-US" dirty="0"/>
              <a:t>We invested a lot in UI and design – colors consistency, overall look &amp; feel and appearance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56BE1-0B0A-4FC7-BAEB-0EEC573F04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19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dirty="0"/>
              <a:t>Node – run JS with no browser</a:t>
            </a:r>
            <a:br>
              <a:rPr lang="en-US" dirty="0"/>
            </a:br>
            <a:r>
              <a:rPr lang="en-US" dirty="0"/>
              <a:t>express – run server</a:t>
            </a:r>
            <a:br>
              <a:rPr lang="en-US" dirty="0"/>
            </a:br>
            <a:r>
              <a:rPr lang="en-US" dirty="0" err="1"/>
              <a:t>Cors</a:t>
            </a:r>
            <a:r>
              <a:rPr lang="en-US" dirty="0"/>
              <a:t> – enable rest API use (Get, Pull)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56BE1-0B0A-4FC7-BAEB-0EEC573F04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48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product design vs requests –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example: Adding data layer and layer control, Radius search, added support for smaller screens in the CSS for “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responsive UI”,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56BE1-0B0A-4FC7-BAEB-0EEC573F04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17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03135-1C03-4B99-A129-E17629102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8F883-7CF1-4F95-9CEB-2F8212BA1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1AE68-9AB0-4832-932A-91DC0CB3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3AE0-C57A-449C-A1F3-3DE1E45C68BF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99B88-2DBA-4332-B2E6-205E6B2E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49DAB-ACA3-4165-B0BF-C8E6F00C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31FC-0B52-4A3B-A3DA-81F906FC7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9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E734-EF1B-434F-9744-BE22F938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9EC0C-DAB0-4DE5-8B0E-CC6647B52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9166D-53FD-489F-AEC4-3068B1373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3AE0-C57A-449C-A1F3-3DE1E45C68BF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6DE5F-4101-4F16-8C40-BF77F166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D4BE8-4FD6-4DAE-B28F-B063B12E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31FC-0B52-4A3B-A3DA-81F906FC7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6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6314C-25E6-4C36-A86A-8F923423B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4B48B-5228-4E88-9A98-6CE6EEFAE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05E58-2A93-4D3C-8D78-0A9182EB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3AE0-C57A-449C-A1F3-3DE1E45C68BF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705E-B3A7-4360-ACCB-96CF0251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A8EEE-8F20-473E-B987-40B62EFE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31FC-0B52-4A3B-A3DA-81F906FC7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8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A3BA8-C431-4C73-A621-4719BB97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D409A-7400-4DC4-B922-C44A6A543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2ACEE-0274-4DA5-8028-81113296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3AE0-C57A-449C-A1F3-3DE1E45C68BF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3232D-48C2-4FB5-854B-0251003E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056AB-D695-4934-9574-4545A393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31FC-0B52-4A3B-A3DA-81F906FC7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2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B687-2BA1-4DEA-A713-612BCEA8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E5ACB-A725-4A23-9E6D-5A75D6FE4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5B107-C41D-41DD-B8C6-00609A5E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3AE0-C57A-449C-A1F3-3DE1E45C68BF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EA23C-91DE-4A66-9898-754023F3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62381-D319-45F0-9FB9-4527339D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31FC-0B52-4A3B-A3DA-81F906FC7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9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EFF16-B38C-4E80-BF40-348BE865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10764-C995-4E65-B8F6-731C7646D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94655-D2AD-4AED-809D-B73590519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B87CD-11F8-4C09-84F4-3D194CFA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3AE0-C57A-449C-A1F3-3DE1E45C68BF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F7D69-CD64-4FA3-A152-5E9C2EDE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28885-2838-43C4-9CD7-2B485B0E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31FC-0B52-4A3B-A3DA-81F906FC7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3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5A0F-1EB8-4D1F-80DF-3EA5BED2C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FB974-7713-4EB5-9693-43ED6FD14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7D670-C718-487B-A840-FE298AEA0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3104C-FB61-4401-BABC-CFF1EF4A6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A459D-CF53-4951-8129-98CE8FEB0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256DC-BAA7-445D-A168-33E31561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3AE0-C57A-449C-A1F3-3DE1E45C68BF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D2EC9C-F61D-4E92-A2B7-A8BFB6B1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EE9CE9-472F-454D-BE1B-806E2B02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31FC-0B52-4A3B-A3DA-81F906FC7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4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2E401-4D23-4648-A8A6-D7D867E4F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74929-CDA2-45BA-A571-2D2AA423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3AE0-C57A-449C-A1F3-3DE1E45C68BF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8A645-3993-465A-BF77-49AC5E22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CEA34-7FBE-4EFF-83D9-74AAF343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31FC-0B52-4A3B-A3DA-81F906FC7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1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40BCE7-CAC6-47DE-B760-964360AF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3AE0-C57A-449C-A1F3-3DE1E45C68BF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E094A-A140-447D-ADBC-3EDA2C3E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B1C89-F549-48DF-A3C2-C27B200B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31FC-0B52-4A3B-A3DA-81F906FC7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0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7DA5-819B-49B8-91D2-54CD70346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4FA47-BA3E-4A9A-8005-025A27A8F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345AA-D189-4FB2-A332-EB21AB6F0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E6BF8-310C-4460-893E-9B8A505D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3AE0-C57A-449C-A1F3-3DE1E45C68BF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0458A-6EC1-4E0E-90A4-65770C0C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7C948-5157-40CD-B0C1-A097191F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31FC-0B52-4A3B-A3DA-81F906FC7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2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C2D2-0F31-46DB-9FE5-711361AEF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26C9A-3FD9-43C1-B478-73423DC31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F38C2-4ED4-4CC3-85FA-EC57E17E9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AFE63-089A-4765-B642-BE5D9EF15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3AE0-C57A-449C-A1F3-3DE1E45C68BF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B4AC1-53EC-4F71-AF93-CC742606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91A9F-9871-406E-B4F8-9CEB8E2C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331FC-0B52-4A3B-A3DA-81F906FC7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9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B5B87F-5EB8-40AD-8876-F79F3441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9D0D2-7FBF-4769-9F7C-6271E94C8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BCEB6-3201-4E8C-842C-2ACB807D3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93AE0-C57A-449C-A1F3-3DE1E45C68BF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E095C-58D4-4AAF-84AC-1955C004D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A5D7C-2B8A-4210-B1AB-5B1943E09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331FC-0B52-4A3B-A3DA-81F906FC7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8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!!Rectangle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houses in a neighborhood&#10;&#10;AI-generated content may be incorrect.">
            <a:extLst>
              <a:ext uri="{FF2B5EF4-FFF2-40B4-BE49-F238E27FC236}">
                <a16:creationId xmlns:a16="http://schemas.microsoft.com/office/drawing/2014/main" id="{EF08A0ED-8463-9120-5D35-07878532A7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5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772C5-4F32-4266-B7C0-FE90BF74B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7720" y="1028584"/>
            <a:ext cx="5496560" cy="274604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Segoe WPC"/>
              </a:rPr>
              <a:t>Final Project:</a:t>
            </a:r>
            <a:br>
              <a:rPr lang="en-US" sz="4800" b="1" dirty="0">
                <a:latin typeface="Segoe WPC"/>
              </a:rPr>
            </a:br>
            <a:br>
              <a:rPr lang="en-US" sz="4800" b="1" dirty="0">
                <a:latin typeface="Segoe WPC"/>
              </a:rPr>
            </a:br>
            <a:r>
              <a:rPr lang="en-US" b="1" dirty="0">
                <a:latin typeface="Segoe WPC"/>
              </a:rPr>
              <a:t>Top Investments</a:t>
            </a:r>
            <a:br>
              <a:rPr lang="en-US" sz="5100" b="1" dirty="0">
                <a:latin typeface="Segoe WPC"/>
              </a:rPr>
            </a:br>
            <a:r>
              <a:rPr lang="en-US" sz="2700" dirty="0">
                <a:latin typeface="Segoe WPC"/>
              </a:rPr>
              <a:t>GIS Real Estate Web Application</a:t>
            </a:r>
            <a:endParaRPr lang="en-US" sz="5100" dirty="0">
              <a:latin typeface="Segoe WPC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1F876-8726-4B02-83E3-684949F85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854435"/>
            <a:ext cx="5037616" cy="908245"/>
          </a:xfrm>
        </p:spPr>
        <p:txBody>
          <a:bodyPr>
            <a:normAutofit/>
          </a:bodyPr>
          <a:lstStyle/>
          <a:p>
            <a:r>
              <a:rPr lang="en-US" sz="2000" dirty="0"/>
              <a:t>Yoram </a:t>
            </a:r>
            <a:r>
              <a:rPr lang="en-US" sz="2000" dirty="0" err="1"/>
              <a:t>Accri</a:t>
            </a:r>
            <a:r>
              <a:rPr lang="en-US" sz="2000" dirty="0"/>
              <a:t>, Gavriel </a:t>
            </a:r>
            <a:r>
              <a:rPr lang="en-US" sz="2000" dirty="0" err="1"/>
              <a:t>Akshikar</a:t>
            </a:r>
            <a:r>
              <a:rPr lang="en-US" sz="2000" dirty="0"/>
              <a:t>, Eyal Duzy</a:t>
            </a:r>
          </a:p>
          <a:p>
            <a:r>
              <a:rPr lang="en-US" sz="2000" dirty="0"/>
              <a:t>Apr 2025</a:t>
            </a: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9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DD32D-A2F1-44F3-DD1A-5E6401E77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C91A-10E3-8E45-FFAE-C14D95C1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latin typeface="Segoe WPC"/>
              </a:rPr>
              <a:t>Top Investments</a:t>
            </a:r>
            <a:br>
              <a:rPr lang="en-US" b="1">
                <a:latin typeface="Segoe WPC"/>
              </a:rPr>
            </a:br>
            <a:br>
              <a:rPr lang="en-US" b="1">
                <a:latin typeface="Segoe WPC"/>
              </a:rPr>
            </a:br>
            <a:r>
              <a:rPr lang="en-US" b="1">
                <a:latin typeface="Segoe WPC"/>
              </a:rPr>
              <a:t>Value-proposition</a:t>
            </a:r>
            <a:endParaRPr lang="en-US" b="1" dirty="0">
              <a:latin typeface="Segoe WPC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493801-0D87-94C5-F43E-BA64C070C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07100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816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8F157-775B-DE77-3B3C-33F8B8F1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>
                <a:latin typeface="Segoe WPC"/>
              </a:rPr>
              <a:t>Project</a:t>
            </a:r>
            <a:br>
              <a:rPr lang="en-US" sz="3200" b="1" dirty="0">
                <a:latin typeface="Segoe WPC"/>
              </a:rPr>
            </a:br>
            <a:r>
              <a:rPr lang="en-US" sz="3200" b="1" dirty="0">
                <a:latin typeface="Segoe WPC"/>
              </a:rPr>
              <a:t>implementation Overview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5268DF-F27B-9991-758B-C8D8E9BE1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58534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ADE2F04-B694-8402-D657-E59AB29F56C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000" y="4535055"/>
            <a:ext cx="3414098" cy="16419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8786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69B83-2A10-FA79-A578-255ADE953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latin typeface="Segoe WPC"/>
              </a:rPr>
              <a:t>Main challenges and our work method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0A2296-C6C4-D022-1DF4-18528D166B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24856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030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EC546-19F1-1177-0F9F-7C432204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200" b="1" i="0" dirty="0">
                <a:effectLst/>
                <a:latin typeface="Segoe WPC"/>
              </a:rPr>
              <a:t>System Architecture</a:t>
            </a:r>
            <a:endParaRPr lang="en-US" sz="42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1ADBAA-6A6C-C165-1D3D-924B5B48F8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21209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56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30681-5D32-9CBC-98E7-A1E4731E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 i="0" dirty="0">
                <a:effectLst/>
                <a:latin typeface="Segoe WPC"/>
              </a:rPr>
              <a:t>Summary</a:t>
            </a:r>
            <a:endParaRPr lang="en-US" sz="5400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2A42D-5659-FF50-83A6-3F68817A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sz="2200" b="0" i="0" dirty="0">
                <a:effectLst/>
                <a:latin typeface="Segoe WPC"/>
              </a:rPr>
              <a:t>All project requirements are addressed</a:t>
            </a:r>
          </a:p>
          <a:p>
            <a:pPr>
              <a:buClr>
                <a:srgbClr val="00B050"/>
              </a:buClr>
              <a:buSzPct val="150000"/>
              <a:buFont typeface="Wingdings" panose="05000000000000000000" pitchFamily="2" charset="2"/>
              <a:buChar char="ü"/>
            </a:pPr>
            <a:endParaRPr lang="en-US" sz="2200" b="0" i="0" dirty="0">
              <a:effectLst/>
              <a:latin typeface="Segoe WPC"/>
            </a:endParaRPr>
          </a:p>
          <a:p>
            <a:pPr>
              <a:buClr>
                <a:srgbClr val="00B05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sz="2200" b="0" i="0" dirty="0">
                <a:effectLst/>
                <a:latin typeface="Segoe WPC"/>
              </a:rPr>
              <a:t>Robust, scalable, and user-friendly GIS web application</a:t>
            </a:r>
          </a:p>
          <a:p>
            <a:pPr>
              <a:buClr>
                <a:srgbClr val="00B050"/>
              </a:buClr>
              <a:buSzPct val="150000"/>
              <a:buFont typeface="Wingdings" panose="05000000000000000000" pitchFamily="2" charset="2"/>
              <a:buChar char="ü"/>
            </a:pPr>
            <a:endParaRPr lang="en-US" sz="2200" b="0" i="0" dirty="0">
              <a:effectLst/>
              <a:latin typeface="Segoe WPC"/>
            </a:endParaRPr>
          </a:p>
          <a:p>
            <a:pPr>
              <a:buClr>
                <a:srgbClr val="00B05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sz="2200" b="0" i="0" dirty="0">
                <a:effectLst/>
                <a:latin typeface="Segoe WPC"/>
              </a:rPr>
              <a:t>Ready for demonstration and set for further enhancements</a:t>
            </a:r>
          </a:p>
          <a:p>
            <a:endParaRPr lang="en-US" sz="2200" dirty="0"/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FB2998A5-33ED-42DA-3273-B460896084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5310177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C5BD2EE-3430-79B8-7B7B-AB4F8B367112}"/>
              </a:ext>
            </a:extLst>
          </p:cNvPr>
          <p:cNvSpPr txBox="1">
            <a:spLocks/>
          </p:cNvSpPr>
          <p:nvPr/>
        </p:nvSpPr>
        <p:spPr>
          <a:xfrm>
            <a:off x="7813214" y="1578892"/>
            <a:ext cx="1428896" cy="1552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Segoe WPC"/>
              </a:rPr>
              <a:t>Thank</a:t>
            </a:r>
            <a:br>
              <a:rPr lang="en-US" sz="2800" b="1" dirty="0">
                <a:latin typeface="Segoe WPC"/>
              </a:rPr>
            </a:br>
            <a:r>
              <a:rPr lang="en-US" sz="2800" b="1" dirty="0">
                <a:latin typeface="Segoe WPC"/>
              </a:rPr>
              <a:t>you 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0650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1198A45C941343AD7DB7A7892CAA17" ma:contentTypeVersion="13" ma:contentTypeDescription="Create a new document." ma:contentTypeScope="" ma:versionID="9c0b51446b23d4762161a501127f43e4">
  <xsd:schema xmlns:xsd="http://www.w3.org/2001/XMLSchema" xmlns:xs="http://www.w3.org/2001/XMLSchema" xmlns:p="http://schemas.microsoft.com/office/2006/metadata/properties" xmlns:ns3="de7bf00e-efbb-4a73-ac97-fced9612cd2a" xmlns:ns4="2a6247c6-c4b0-44a2-ab7e-9edc9f01e2aa" targetNamespace="http://schemas.microsoft.com/office/2006/metadata/properties" ma:root="true" ma:fieldsID="bd511e1f7fdf765176e6154751fb5e99" ns3:_="" ns4:_="">
    <xsd:import namespace="de7bf00e-efbb-4a73-ac97-fced9612cd2a"/>
    <xsd:import namespace="2a6247c6-c4b0-44a2-ab7e-9edc9f01e2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bf00e-efbb-4a73-ac97-fced9612cd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6247c6-c4b0-44a2-ab7e-9edc9f01e2a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D15BD0-5C64-4A93-B4AC-2F40EF5DD6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417813-64F7-4E74-9413-33577BBCB7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7bf00e-efbb-4a73-ac97-fced9612cd2a"/>
    <ds:schemaRef ds:uri="2a6247c6-c4b0-44a2-ab7e-9edc9f01e2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284A01-1C1D-475D-ADCD-6B21907D74FB}">
  <ds:schemaRefs>
    <ds:schemaRef ds:uri="de7bf00e-efbb-4a73-ac97-fced9612cd2a"/>
    <ds:schemaRef ds:uri="2a6247c6-c4b0-44a2-ab7e-9edc9f01e2aa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21844</TotalTime>
  <Words>351</Words>
  <Application>Microsoft Office PowerPoint</Application>
  <PresentationFormat>Widescreen</PresentationFormat>
  <Paragraphs>47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Segoe WPC</vt:lpstr>
      <vt:lpstr>Wingdings</vt:lpstr>
      <vt:lpstr>Office Theme</vt:lpstr>
      <vt:lpstr>Final Project:  Top Investments GIS Real Estate Web Application</vt:lpstr>
      <vt:lpstr>Top Investments  Value-proposition</vt:lpstr>
      <vt:lpstr>Project implementation Overview</vt:lpstr>
      <vt:lpstr>Main challenges and our work method</vt:lpstr>
      <vt:lpstr>System Architecture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Duzy, Eyal</dc:creator>
  <cp:lastModifiedBy>Eyal Duzy</cp:lastModifiedBy>
  <cp:revision>273</cp:revision>
  <dcterms:created xsi:type="dcterms:W3CDTF">2019-09-04T19:09:52Z</dcterms:created>
  <dcterms:modified xsi:type="dcterms:W3CDTF">2025-04-27T14:11:57Z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0x010100B21198A45C941343AD7DB7A7892CAA17</vt:lpwstr>
  </property>
</Properties>
</file>