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5" r:id="rId4"/>
    <p:sldId id="261" r:id="rId5"/>
    <p:sldId id="263" r:id="rId6"/>
    <p:sldId id="264" r:id="rId7"/>
    <p:sldId id="266" r:id="rId8"/>
    <p:sldId id="267" r:id="rId9"/>
    <p:sldId id="270" r:id="rId10"/>
    <p:sldId id="262" r:id="rId11"/>
    <p:sldId id="272" r:id="rId12"/>
    <p:sldId id="273" r:id="rId13"/>
    <p:sldId id="274" r:id="rId14"/>
    <p:sldId id="268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в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закрытых помещениях</a:t>
            </a:r>
            <a:endParaRPr lang="ru-RU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Безгодов</a:t>
            </a:r>
            <a:r>
              <a:rPr lang="ru-RU" dirty="0" smtClean="0"/>
              <a:t>, к.т.н., НИИ НКТ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</a:t>
            </a:r>
            <a:r>
              <a:rPr lang="ru-RU" sz="2800" dirty="0" smtClean="0"/>
              <a:t>4Р-БПЛА </a:t>
            </a:r>
            <a:r>
              <a:rPr lang="ru-RU" sz="2800" dirty="0" smtClean="0"/>
              <a:t>как твердого тела с 6 степенями свободы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095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Аэродинамическая модель </a:t>
            </a:r>
            <a:r>
              <a:rPr lang="ru-RU" sz="3600" dirty="0" smtClean="0"/>
              <a:t>4Р-БПЛА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58924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58924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</a:t>
            </a:r>
            <a:r>
              <a:rPr lang="ru-RU" dirty="0" err="1" smtClean="0">
                <a:solidFill>
                  <a:schemeClr val="bg1"/>
                </a:solidFill>
              </a:rPr>
              <a:t>тв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ела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6-</a:t>
            </a:r>
            <a:r>
              <a:rPr lang="en-US" dirty="0" smtClean="0">
                <a:solidFill>
                  <a:schemeClr val="bg1"/>
                </a:solidFill>
              </a:rPr>
              <a:t>DOF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err="1" smtClean="0">
                <a:solidFill>
                  <a:schemeClr val="bg1"/>
                </a:solidFill>
              </a:rPr>
              <a:t>оптическогозахвата</a:t>
            </a:r>
            <a:r>
              <a:rPr lang="ru-RU" dirty="0" smtClean="0">
                <a:solidFill>
                  <a:schemeClr val="bg1"/>
                </a:solidFill>
              </a:rPr>
              <a:t>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458112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dirty="0" smtClean="0">
                <a:solidFill>
                  <a:schemeClr val="bg1"/>
                </a:solidFill>
              </a:rPr>
              <a:t>IMU </a:t>
            </a:r>
            <a:r>
              <a:rPr lang="ru-RU" dirty="0" smtClean="0">
                <a:solidFill>
                  <a:schemeClr val="bg1"/>
                </a:solidFill>
              </a:rPr>
              <a:t>сенсоров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458112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движетеля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57301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видеокамеры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357301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истемы стабилизации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2780928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126876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1840" y="1268760"/>
            <a:ext cx="2160240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- групп.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2123728" y="2060848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2123728" y="2924944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364088" y="1628800"/>
            <a:ext cx="1224136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220072" y="2420888"/>
            <a:ext cx="1152128" cy="864096"/>
          </a:xfrm>
          <a:prstGeom prst="leftUpArrow">
            <a:avLst>
              <a:gd name="adj1" fmla="val 11980"/>
              <a:gd name="adj2" fmla="val 11523"/>
              <a:gd name="adj3" fmla="val 130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dirty="0" err="1" smtClean="0"/>
              <a:t>Quadro</a:t>
            </a:r>
            <a:r>
              <a:rPr lang="en-US" sz="3600" i="1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-DS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Создание комплекса 4Р-БПЛА для реализации задачи навигации в закрытых помещениях (КНЗП)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Спасательные операции</a:t>
            </a:r>
          </a:p>
          <a:p>
            <a:pPr lvl="1"/>
            <a:r>
              <a:rPr lang="ru-RU" dirty="0" smtClean="0"/>
              <a:t>В пещерах</a:t>
            </a:r>
          </a:p>
          <a:p>
            <a:pPr lvl="1"/>
            <a:r>
              <a:rPr lang="ru-RU" dirty="0" smtClean="0"/>
              <a:t>В завалах</a:t>
            </a:r>
          </a:p>
          <a:p>
            <a:r>
              <a:rPr lang="ru-RU" dirty="0" smtClean="0"/>
              <a:t>Мониторинг объектов на предмет:</a:t>
            </a:r>
          </a:p>
          <a:p>
            <a:pPr lvl="1"/>
            <a:r>
              <a:rPr lang="ru-RU" dirty="0" smtClean="0"/>
              <a:t>Проникновений на охраняемые объекты</a:t>
            </a:r>
          </a:p>
          <a:p>
            <a:pPr lvl="1"/>
            <a:r>
              <a:rPr lang="ru-RU" dirty="0" smtClean="0"/>
              <a:t>Аварий на опасных объектах</a:t>
            </a:r>
          </a:p>
          <a:p>
            <a:r>
              <a:rPr lang="ru-RU" dirty="0" smtClean="0"/>
              <a:t>Разведывательные операции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КНЗП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4Р-БПЛА</a:t>
            </a:r>
            <a:endParaRPr lang="ru-RU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6964185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44824"/>
            <a:ext cx="1008112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PC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780928"/>
            <a:ext cx="1944216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Arduino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44208" y="1844824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44208" y="2420888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Accelerometer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Barometer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3573016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Magnetometer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2060848"/>
            <a:ext cx="10081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XBee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4301722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80312" y="4293096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44208" y="4869160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4860534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44208" y="5445224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80312" y="5436598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44208" y="6021288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80312" y="6012662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55776" y="4653136"/>
            <a:ext cx="100811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Camera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868144" y="2060848"/>
            <a:ext cx="576064" cy="12601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1"/>
            <a:endCxn id="5" idx="3"/>
          </p:cNvCxnSpPr>
          <p:nvPr/>
        </p:nvCxnSpPr>
        <p:spPr>
          <a:xfrm rot="10800000" flipV="1">
            <a:off x="5868144" y="2636912"/>
            <a:ext cx="576064" cy="684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 flipV="1">
            <a:off x="5868144" y="3212976"/>
            <a:ext cx="576064" cy="1080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868144" y="3320988"/>
            <a:ext cx="576064" cy="4680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341773" y="3415311"/>
            <a:ext cx="656698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5058054" y="3699030"/>
            <a:ext cx="1224136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770022" y="3987062"/>
            <a:ext cx="1800200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4275094"/>
            <a:ext cx="2376264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563888" y="2492896"/>
            <a:ext cx="1332148" cy="288032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563888" y="3320988"/>
            <a:ext cx="360040" cy="1800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763688" y="2492896"/>
            <a:ext cx="792088" cy="28803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Загарских</a:t>
            </a:r>
            <a:r>
              <a:rPr lang="ru-RU" dirty="0" smtClean="0"/>
              <a:t>, студент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1756</TotalTime>
  <Words>269</Words>
  <Application>Microsoft Office PowerPoint</Application>
  <PresentationFormat>Экран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Метро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Устройство 4Р-БПЛА</vt:lpstr>
      <vt:lpstr>Функциональная схема 4Р-БПЛА</vt:lpstr>
      <vt:lpstr>Слайд 7</vt:lpstr>
      <vt:lpstr>Слайд 8</vt:lpstr>
      <vt:lpstr>Виртуальный полигон для исследования динамики четырехроторных БПЛА</vt:lpstr>
      <vt:lpstr>Особенности постановки задачи ВП QuadroX-DS </vt:lpstr>
      <vt:lpstr>Модель 4Р-БПЛА как твердого тела с 6 степенями свободы</vt:lpstr>
      <vt:lpstr>Аэродинамическая модель 4Р-БПЛА</vt:lpstr>
      <vt:lpstr>Архитектура виртуального полигона</vt:lpstr>
      <vt:lpstr>Слайд 14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142</cp:revision>
  <dcterms:created xsi:type="dcterms:W3CDTF">2012-05-06T19:34:58Z</dcterms:created>
  <dcterms:modified xsi:type="dcterms:W3CDTF">2012-05-09T10:07:17Z</dcterms:modified>
</cp:coreProperties>
</file>