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56" r:id="rId2"/>
    <p:sldId id="268" r:id="rId3"/>
    <p:sldId id="271" r:id="rId4"/>
    <p:sldId id="269" r:id="rId5"/>
    <p:sldId id="272" r:id="rId6"/>
    <p:sldId id="273" r:id="rId7"/>
    <p:sldId id="274" r:id="rId8"/>
    <p:sldId id="270" r:id="rId9"/>
    <p:sldId id="267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000000"/>
    <a:srgbClr val="80FF80"/>
    <a:srgbClr val="4F81BD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483" autoAdjust="0"/>
  </p:normalViewPr>
  <p:slideViewPr>
    <p:cSldViewPr>
      <p:cViewPr varScale="1">
        <p:scale>
          <a:sx n="125" d="100"/>
          <a:sy n="125" d="100"/>
        </p:scale>
        <p:origin x="-16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BF4D-B1CA-4B35-AB03-6998CF505999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2DC8-8836-478D-9C39-F1F7E94A9B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000000">
              <a:alpha val="69804"/>
            </a:srgbClr>
          </a:solidFill>
          <a:effectLst/>
        </p:spPr>
        <p:txBody>
          <a:bodyPr>
            <a:noAutofit/>
          </a:bodyPr>
          <a:lstStyle/>
          <a:p>
            <a:r>
              <a:rPr lang="ru-RU" sz="3600" b="1" dirty="0" smtClean="0"/>
              <a:t>Применение технологий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3600" b="1" dirty="0" smtClean="0"/>
              <a:t>виртуальной </a:t>
            </a:r>
            <a:r>
              <a:rPr lang="ru-RU" sz="3600" b="1" dirty="0" smtClean="0"/>
              <a:t>реальности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3600" b="1" dirty="0" smtClean="0"/>
              <a:t>в </a:t>
            </a:r>
            <a:r>
              <a:rPr lang="ru-RU" sz="3600" b="1" dirty="0" smtClean="0"/>
              <a:t>учебном процессе</a:t>
            </a:r>
            <a:endParaRPr lang="ru-RU" sz="3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008112"/>
          </a:xfrm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Алексей Безгодов, к.т.н., </a:t>
            </a:r>
            <a:endParaRPr lang="en-US" sz="2400" dirty="0" smtClean="0"/>
          </a:p>
          <a:p>
            <a:r>
              <a:rPr lang="ru-RU" sz="2400" dirty="0" smtClean="0"/>
              <a:t>НИИ НКТ СПб НИУ ИТМО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реальность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Созданный техническими средствами мир, передаваемый человеку через его ощущения: зрение, слух, обоняние, осязание и другие. </a:t>
            </a:r>
          </a:p>
          <a:p>
            <a:endParaRPr lang="ru-RU" sz="2400" dirty="0" smtClean="0"/>
          </a:p>
          <a:p>
            <a:r>
              <a:rPr lang="ru-RU" sz="2400" dirty="0" smtClean="0"/>
              <a:t>Виртуальная реальность имитирует как воздействие, так и реакции на воздействие. Для создания убедительного комплекса ощущений реальности компьютерный синтез свойств и реакций виртуальной реальности производится в реальном времени.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4" name="Рисунок 3" descr="f16_egypt_utd_485.jpg"/>
          <p:cNvPicPr>
            <a:picLocks noChangeAspect="1"/>
          </p:cNvPicPr>
          <p:nvPr/>
        </p:nvPicPr>
        <p:blipFill>
          <a:blip r:embed="rId2" cstate="print"/>
          <a:srcRect t="8571" b="5714"/>
          <a:stretch>
            <a:fillRect/>
          </a:stretch>
        </p:blipFill>
        <p:spPr>
          <a:xfrm>
            <a:off x="683568" y="1484784"/>
            <a:ext cx="3816423" cy="216024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Рисунок 4" descr="insidesim.jpg"/>
          <p:cNvPicPr>
            <a:picLocks noChangeAspect="1"/>
          </p:cNvPicPr>
          <p:nvPr/>
        </p:nvPicPr>
        <p:blipFill>
          <a:blip r:embed="rId3" cstate="print"/>
          <a:srcRect l="3333" r="6790"/>
          <a:stretch>
            <a:fillRect/>
          </a:stretch>
        </p:blipFill>
        <p:spPr>
          <a:xfrm>
            <a:off x="6732240" y="1484784"/>
            <a:ext cx="1872208" cy="165618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Рисунок 5" descr="Simulator-flight-compartment.jpeg"/>
          <p:cNvPicPr>
            <a:picLocks noChangeAspect="1"/>
          </p:cNvPicPr>
          <p:nvPr/>
        </p:nvPicPr>
        <p:blipFill>
          <a:blip r:embed="rId4" cstate="print"/>
          <a:srcRect l="16667" r="14889"/>
          <a:stretch>
            <a:fillRect/>
          </a:stretch>
        </p:blipFill>
        <p:spPr>
          <a:xfrm>
            <a:off x="4572001" y="3501008"/>
            <a:ext cx="2088232" cy="266429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Рисунок 6" descr="AC97-0295-13_a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1999" y="1484784"/>
            <a:ext cx="2088233" cy="19442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Рисунок 8" descr="Vrsoldiers.jpg"/>
          <p:cNvPicPr>
            <a:picLocks noChangeAspect="1"/>
          </p:cNvPicPr>
          <p:nvPr/>
        </p:nvPicPr>
        <p:blipFill>
          <a:blip r:embed="rId6" cstate="print"/>
          <a:srcRect b="1659"/>
          <a:stretch>
            <a:fillRect/>
          </a:stretch>
        </p:blipFill>
        <p:spPr>
          <a:xfrm>
            <a:off x="683568" y="3717032"/>
            <a:ext cx="3816424" cy="24482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Рисунок 9" descr="Virtual-Reality-Medicine.gif"/>
          <p:cNvPicPr>
            <a:picLocks noChangeAspect="1"/>
          </p:cNvPicPr>
          <p:nvPr/>
        </p:nvPicPr>
        <p:blipFill>
          <a:blip r:embed="rId7" cstate="print"/>
          <a:srcRect l="50976" t="35922"/>
          <a:stretch>
            <a:fillRect/>
          </a:stretch>
        </p:blipFill>
        <p:spPr>
          <a:xfrm>
            <a:off x="6732240" y="3212976"/>
            <a:ext cx="1872208" cy="29523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4" name="Рисунок 3" descr="gow.jpg"/>
          <p:cNvPicPr>
            <a:picLocks noChangeAspect="1"/>
          </p:cNvPicPr>
          <p:nvPr/>
        </p:nvPicPr>
        <p:blipFill>
          <a:blip r:embed="rId2" cstate="print"/>
          <a:srcRect l="6275" r="5870"/>
          <a:stretch>
            <a:fillRect/>
          </a:stretch>
        </p:blipFill>
        <p:spPr>
          <a:xfrm>
            <a:off x="323528" y="1628800"/>
            <a:ext cx="4392488" cy="302433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Рисунок 6" descr="orig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30" y="4725144"/>
            <a:ext cx="2016222" cy="129614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Рисунок 7" descr="portal2.300.04.l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4725144"/>
            <a:ext cx="2304257" cy="129614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Рисунок 8" descr="powder01.jpg"/>
          <p:cNvPicPr>
            <a:picLocks noChangeAspect="1"/>
          </p:cNvPicPr>
          <p:nvPr/>
        </p:nvPicPr>
        <p:blipFill>
          <a:blip r:embed="rId5" cstate="print"/>
          <a:srcRect l="6451" r="6452"/>
          <a:stretch>
            <a:fillRect/>
          </a:stretch>
        </p:blipFill>
        <p:spPr>
          <a:xfrm>
            <a:off x="4788024" y="1628800"/>
            <a:ext cx="1944216" cy="1527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Рисунок 9" descr="powder02.jpg"/>
          <p:cNvPicPr>
            <a:picLocks noChangeAspect="1"/>
          </p:cNvPicPr>
          <p:nvPr/>
        </p:nvPicPr>
        <p:blipFill>
          <a:blip r:embed="rId6" cstate="print"/>
          <a:srcRect l="6435" r="6683"/>
          <a:stretch>
            <a:fillRect/>
          </a:stretch>
        </p:blipFill>
        <p:spPr>
          <a:xfrm>
            <a:off x="6804248" y="1628800"/>
            <a:ext cx="1872208" cy="15121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Рисунок 10" descr="world-of-goo_snap297_w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8024" y="3212976"/>
            <a:ext cx="3888432" cy="280831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Технические средства создания </a:t>
            </a:r>
            <a:r>
              <a:rPr lang="ru-RU" sz="3600" dirty="0" smtClean="0"/>
              <a:t>ВР</a:t>
            </a:r>
            <a:r>
              <a:rPr lang="en-US" sz="3600" dirty="0" smtClean="0"/>
              <a:t> (</a:t>
            </a:r>
            <a:r>
              <a:rPr lang="ru-RU" sz="3600" dirty="0" smtClean="0"/>
              <a:t>средства отображения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pic>
        <p:nvPicPr>
          <p:cNvPr id="4" name="Рисунок 3" descr="dispw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72816"/>
            <a:ext cx="2880320" cy="18002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Рисунок 4" descr="3d_display_star_wars_ship_u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1772816"/>
            <a:ext cx="1872208" cy="23042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Рисунок 5" descr="3ddispla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1772817"/>
            <a:ext cx="2952328" cy="23042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Рисунок 6" descr="3d-displa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4149082"/>
            <a:ext cx="2232248" cy="15841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Рисунок 7" descr="viewsonic-v3d245-lcd-3d-monito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53" y="3645025"/>
            <a:ext cx="2880319" cy="20882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Рисунок 8" descr="cav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1880" y="4149081"/>
            <a:ext cx="2592288" cy="15841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Технические средства создания ВР</a:t>
            </a:r>
            <a:r>
              <a:rPr lang="en-US" dirty="0" smtClean="0"/>
              <a:t> (</a:t>
            </a:r>
            <a:r>
              <a:rPr lang="ru-RU" dirty="0" smtClean="0"/>
              <a:t>средства </a:t>
            </a:r>
            <a:r>
              <a:rPr lang="ru-RU" dirty="0" smtClean="0"/>
              <a:t>ЧКВ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7" name="Рисунок 6" descr="3dconnexion-spacepilot-pro-3d-mo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3024336" cy="19442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Рисунок 8" descr="6188386678_1b5971669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717031"/>
            <a:ext cx="3024336" cy="21602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Рисунок 10" descr="move_01_56551_screen.jpg"/>
          <p:cNvPicPr>
            <a:picLocks noChangeAspect="1"/>
          </p:cNvPicPr>
          <p:nvPr/>
        </p:nvPicPr>
        <p:blipFill>
          <a:blip r:embed="rId4" cstate="print"/>
          <a:srcRect t="3704" b="3567"/>
          <a:stretch>
            <a:fillRect/>
          </a:stretch>
        </p:blipFill>
        <p:spPr>
          <a:xfrm>
            <a:off x="3347864" y="1700807"/>
            <a:ext cx="2808312" cy="19442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Рисунок 13" descr="kinec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3717031"/>
            <a:ext cx="2808312" cy="21602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Рисунок 14" descr="282518815_65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8184" y="1700808"/>
            <a:ext cx="2664296" cy="19442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Рисунок 15" descr="Emotiv_Headset.jpg"/>
          <p:cNvPicPr>
            <a:picLocks noChangeAspect="1"/>
          </p:cNvPicPr>
          <p:nvPr/>
        </p:nvPicPr>
        <p:blipFill>
          <a:blip r:embed="rId7" cstate="print"/>
          <a:srcRect l="42440" t="2160" r="2751" b="14563"/>
          <a:stretch>
            <a:fillRect/>
          </a:stretch>
        </p:blipFill>
        <p:spPr>
          <a:xfrm>
            <a:off x="6228184" y="3717032"/>
            <a:ext cx="2665827" cy="21602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 по технологиям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rgbClr val="FF8080"/>
                </a:solidFill>
              </a:rPr>
              <a:t>"игрушки" на основе ВР полезны не только игрунам, которые снимают кино. С ними в вузе можно делать много всякой всячины.</a:t>
            </a:r>
          </a:p>
          <a:p>
            <a:endParaRPr lang="ru-RU" i="1" dirty="0" smtClean="0">
              <a:solidFill>
                <a:srgbClr val="FF8080"/>
              </a:solidFill>
            </a:endParaRPr>
          </a:p>
          <a:p>
            <a:r>
              <a:rPr lang="ru-RU" i="1" dirty="0" smtClean="0">
                <a:solidFill>
                  <a:srgbClr val="FF8080"/>
                </a:solidFill>
              </a:rPr>
              <a:t>Из игрушек можно и нужно компоновать комплексы под конкретные задачи.</a:t>
            </a:r>
          </a:p>
          <a:p>
            <a:endParaRPr lang="ru-RU" i="1" dirty="0" smtClean="0">
              <a:solidFill>
                <a:srgbClr val="FF8080"/>
              </a:solidFill>
            </a:endParaRPr>
          </a:p>
          <a:p>
            <a:r>
              <a:rPr lang="ru-RU" i="1" dirty="0" smtClean="0">
                <a:solidFill>
                  <a:srgbClr val="FF8080"/>
                </a:solidFill>
              </a:rPr>
              <a:t>Под эти комплексы нужно разрабатывать ПО - а ИТМО именно это и умеет.</a:t>
            </a:r>
            <a:endParaRPr lang="ru-RU" i="1" dirty="0">
              <a:solidFill>
                <a:srgbClr val="FF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rgbClr val="000000">
              <a:alpha val="70000"/>
            </a:srgbClr>
          </a:solidFill>
        </p:spPr>
        <p:txBody>
          <a:bodyPr>
            <a:no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Сформулирован круг и особенности задач для комплекса групповой навигации 4Р-БПЛА в закрытых помещениях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Проанализированы варианты аппаратной платформы для бортовой электроники </a:t>
            </a:r>
            <a:b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4Р БПЛА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Собран летный прототип 4Р-БПЛА </a:t>
            </a: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бортового оборудования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базе платформы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Частично разработано ПО ПК оператора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QuadroX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-DS)</a:t>
            </a:r>
            <a:endParaRPr lang="ru-RU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hic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2960</TotalTime>
  <Words>163</Words>
  <Application>Microsoft Office PowerPoint</Application>
  <PresentationFormat>Экран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Применение технологий  виртуальной реальности  в учебном процессе</vt:lpstr>
      <vt:lpstr>Виртуальная реальность</vt:lpstr>
      <vt:lpstr>Основные задачи</vt:lpstr>
      <vt:lpstr>Основные задачи</vt:lpstr>
      <vt:lpstr>Технические средства создания ВР (средства отображения)</vt:lpstr>
      <vt:lpstr>Технические средства создания ВР (средства ЧКВ)</vt:lpstr>
      <vt:lpstr>Курс по технологиям ВР</vt:lpstr>
      <vt:lpstr>Заключение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445</cp:revision>
  <dcterms:created xsi:type="dcterms:W3CDTF">2012-05-06T19:34:58Z</dcterms:created>
  <dcterms:modified xsi:type="dcterms:W3CDTF">2012-05-23T10:11:26Z</dcterms:modified>
</cp:coreProperties>
</file>