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70" r:id="rId9"/>
    <p:sldId id="267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80FF8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483" autoAdjust="0"/>
  </p:normalViewPr>
  <p:slideViewPr>
    <p:cSldViewPr>
      <p:cViewPr varScale="1">
        <p:scale>
          <a:sx n="125" d="100"/>
          <a:sy n="125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F4D-B1CA-4B35-AB03-6998CF505999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2DC8-8836-478D-9C39-F1F7E94A9B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69804"/>
            </a:srgbClr>
          </a:solidFill>
          <a:effectLst/>
        </p:spPr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Комплекс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групповой </a:t>
            </a:r>
            <a:r>
              <a:rPr lang="ru-RU" sz="36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навигации БПЛА в закрытых помещениях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008112"/>
          </a:xfrm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Алексей </a:t>
            </a:r>
            <a:r>
              <a:rPr lang="ru-RU" sz="2400" dirty="0" err="1" smtClean="0"/>
              <a:t>Безгодов</a:t>
            </a:r>
            <a:r>
              <a:rPr lang="ru-RU" sz="2400" dirty="0" smtClean="0"/>
              <a:t>, к.т.н., </a:t>
            </a:r>
            <a:endParaRPr lang="en-US" sz="2400" dirty="0" smtClean="0"/>
          </a:p>
          <a:p>
            <a:r>
              <a:rPr lang="ru-RU" sz="2400" dirty="0" smtClean="0"/>
              <a:t>НИИ НКТ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Созданный техническими средствами мир, передаваемый человеку через его ощущения: зрение, слух, обоняние, осязание и другие. </a:t>
            </a:r>
          </a:p>
          <a:p>
            <a:endParaRPr lang="ru-RU" sz="2400" dirty="0" smtClean="0"/>
          </a:p>
          <a:p>
            <a:r>
              <a:rPr lang="ru-RU" sz="2400" dirty="0" smtClean="0"/>
              <a:t>Виртуальная реальность имитирует как воздействие, так и реакции на воздействие. Для создания убедительного комплекса ощущений реальности компьютерный синтез свойств и реакций виртуальной реальности производится в реальном времени.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4" name="Рисунок 3" descr="f16_egypt_utd_4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3816423" cy="252027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Рисунок 4" descr="inside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60781"/>
            <a:ext cx="2135411" cy="168018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Рисунок 5" descr="Simulator-flight-compartment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212976"/>
            <a:ext cx="4032448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 descr="AC97-0295-13_a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460780"/>
            <a:ext cx="1800200" cy="16801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P1150632.JPG"/>
          <p:cNvPicPr>
            <a:picLocks noChangeAspect="1"/>
          </p:cNvPicPr>
          <p:nvPr/>
        </p:nvPicPr>
        <p:blipFill>
          <a:blip r:embed="rId6" cstate="print"/>
          <a:srcRect t="2566" b="25578"/>
          <a:stretch>
            <a:fillRect/>
          </a:stretch>
        </p:blipFill>
        <p:spPr>
          <a:xfrm>
            <a:off x="683568" y="4077072"/>
            <a:ext cx="3816424" cy="208823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4" name="Рисунок 3" descr="g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1" y="1556792"/>
            <a:ext cx="3744416" cy="22322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Рисунок 4" descr="Halo Rea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1" y="3861048"/>
            <a:ext cx="3744416" cy="223224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Рисунок 5" descr="ts_3_e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556792"/>
            <a:ext cx="4392489" cy="32403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 descr="orig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6" y="4869160"/>
            <a:ext cx="2048228" cy="12241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portal2.300.04.l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5777" y="4869160"/>
            <a:ext cx="2304256" cy="122413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Технические средства создания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Обычный ПК</a:t>
            </a:r>
          </a:p>
          <a:p>
            <a:r>
              <a:rPr lang="en-US" dirty="0" smtClean="0"/>
              <a:t>Walls</a:t>
            </a:r>
          </a:p>
          <a:p>
            <a:r>
              <a:rPr lang="en-US" dirty="0" smtClean="0"/>
              <a:t>3D walls</a:t>
            </a:r>
          </a:p>
          <a:p>
            <a:r>
              <a:rPr lang="en-US" smtClean="0"/>
              <a:t>Touch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Варианты применения технологий ВР в вузах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3D-</a:t>
            </a:r>
            <a:r>
              <a:rPr lang="ru-RU" dirty="0" smtClean="0"/>
              <a:t>визуализация</a:t>
            </a:r>
          </a:p>
          <a:p>
            <a:r>
              <a:rPr lang="ru-RU" dirty="0" smtClean="0"/>
              <a:t>Системы поддержки принятия решений</a:t>
            </a:r>
          </a:p>
          <a:p>
            <a:r>
              <a:rPr lang="en-US" dirty="0" err="1" smtClean="0"/>
              <a:t>Miscrosoft</a:t>
            </a:r>
            <a:r>
              <a:rPr lang="en-US" dirty="0" smtClean="0"/>
              <a:t> </a:t>
            </a:r>
            <a:r>
              <a:rPr lang="en-US" dirty="0" err="1" smtClean="0"/>
              <a:t>Kinect</a:t>
            </a:r>
            <a:r>
              <a:rPr lang="en-US" dirty="0" smtClean="0"/>
              <a:t> / Sony PS Move</a:t>
            </a:r>
          </a:p>
          <a:p>
            <a:r>
              <a:rPr lang="en-US" dirty="0" smtClean="0"/>
              <a:t>Motion Capture</a:t>
            </a:r>
          </a:p>
          <a:p>
            <a:pPr lvl="1"/>
            <a:r>
              <a:rPr lang="ru-RU" dirty="0" smtClean="0"/>
              <a:t>ЧКВ </a:t>
            </a:r>
            <a:endParaRPr lang="ru-RU" dirty="0" smtClean="0"/>
          </a:p>
          <a:p>
            <a:pPr lvl="1"/>
            <a:r>
              <a:rPr lang="ru-RU" dirty="0" smtClean="0"/>
              <a:t>Робототехника</a:t>
            </a:r>
          </a:p>
          <a:p>
            <a:r>
              <a:rPr lang="ru-RU" dirty="0" smtClean="0"/>
              <a:t>Виртуальные полигоны</a:t>
            </a:r>
          </a:p>
          <a:p>
            <a:r>
              <a:rPr lang="ru-RU" dirty="0" smtClean="0"/>
              <a:t>Ситуационные центры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 по технологиям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FF8080"/>
                </a:solidFill>
              </a:rPr>
              <a:t>"</a:t>
            </a:r>
            <a:r>
              <a:rPr lang="ru-RU" i="1" dirty="0" smtClean="0">
                <a:solidFill>
                  <a:srgbClr val="FF8080"/>
                </a:solidFill>
              </a:rPr>
              <a:t>игрушки" на основе ВР полезны не только игрунам, которые снимают кино. С ними в вузе можно делать много всякой </a:t>
            </a:r>
            <a:r>
              <a:rPr lang="ru-RU" i="1" dirty="0" smtClean="0">
                <a:solidFill>
                  <a:srgbClr val="FF8080"/>
                </a:solidFill>
              </a:rPr>
              <a:t>всячины.</a:t>
            </a:r>
          </a:p>
          <a:p>
            <a:endParaRPr lang="ru-RU" i="1" dirty="0" smtClean="0">
              <a:solidFill>
                <a:srgbClr val="FF8080"/>
              </a:solidFill>
            </a:endParaRPr>
          </a:p>
          <a:p>
            <a:r>
              <a:rPr lang="ru-RU" i="1" dirty="0" smtClean="0">
                <a:solidFill>
                  <a:srgbClr val="FF8080"/>
                </a:solidFill>
              </a:rPr>
              <a:t>Из </a:t>
            </a:r>
            <a:r>
              <a:rPr lang="ru-RU" i="1" dirty="0" smtClean="0">
                <a:solidFill>
                  <a:srgbClr val="FF8080"/>
                </a:solidFill>
              </a:rPr>
              <a:t>игрушек можно и нужно компоновать комплексы под конкретные </a:t>
            </a:r>
            <a:r>
              <a:rPr lang="ru-RU" i="1" dirty="0" smtClean="0">
                <a:solidFill>
                  <a:srgbClr val="FF8080"/>
                </a:solidFill>
              </a:rPr>
              <a:t>задачи.</a:t>
            </a:r>
          </a:p>
          <a:p>
            <a:endParaRPr lang="ru-RU" i="1" dirty="0" smtClean="0">
              <a:solidFill>
                <a:srgbClr val="FF8080"/>
              </a:solidFill>
            </a:endParaRPr>
          </a:p>
          <a:p>
            <a:r>
              <a:rPr lang="ru-RU" i="1" dirty="0" smtClean="0">
                <a:solidFill>
                  <a:srgbClr val="FF8080"/>
                </a:solidFill>
              </a:rPr>
              <a:t>Под </a:t>
            </a:r>
            <a:r>
              <a:rPr lang="ru-RU" i="1" dirty="0" smtClean="0">
                <a:solidFill>
                  <a:srgbClr val="FF8080"/>
                </a:solidFill>
              </a:rPr>
              <a:t>эти комплексы нужно разрабатывать ПО - а ИТМО именно это и умеет.</a:t>
            </a:r>
            <a:endParaRPr lang="ru-RU" i="1" dirty="0">
              <a:solidFill>
                <a:srgbClr val="FF808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0000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Сформулирован круг и особенности задач для комплекса групповой навигации 4Р-БПЛА в закрытых помещениях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Проанализированы варианты аппаратной платформы для бортовой электроники </a:t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4Р БПЛА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Собран летный прототип 4Р-БПЛА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бортового оборудования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базе платформы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ПК оператора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QuadroX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-DS)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Words>188</Words>
  <Application>Microsoft Office PowerPoint</Application>
  <PresentationFormat>Экран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Комплекс групповой навигации БПЛА в закрытых помещениях</vt:lpstr>
      <vt:lpstr>Виртуальная реальность</vt:lpstr>
      <vt:lpstr>Основные задачи</vt:lpstr>
      <vt:lpstr>Основные задачи</vt:lpstr>
      <vt:lpstr>Технические средства создания ВР</vt:lpstr>
      <vt:lpstr>Варианты применения технологий ВР в вузах</vt:lpstr>
      <vt:lpstr>Курс по технологиям ВР</vt:lpstr>
      <vt:lpstr>Заключение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425</cp:revision>
  <dcterms:created xsi:type="dcterms:W3CDTF">2012-05-06T19:34:58Z</dcterms:created>
  <dcterms:modified xsi:type="dcterms:W3CDTF">2012-05-22T15:47:18Z</dcterms:modified>
</cp:coreProperties>
</file>